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9" r:id="rId6"/>
    <p:sldId id="257" r:id="rId7"/>
    <p:sldId id="260" r:id="rId8"/>
    <p:sldId id="284" r:id="rId9"/>
    <p:sldId id="313" r:id="rId10"/>
    <p:sldId id="308" r:id="rId11"/>
    <p:sldId id="281" r:id="rId12"/>
    <p:sldId id="320" r:id="rId13"/>
    <p:sldId id="309" r:id="rId14"/>
    <p:sldId id="319" r:id="rId15"/>
    <p:sldId id="282" r:id="rId16"/>
  </p:sldIdLst>
  <p:sldSz cx="18288000" cy="10287000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akerolli Bold" panose="020B0604020202020204" charset="-34"/>
      <p:regular r:id="rId22"/>
    </p:embeddedFont>
    <p:embeddedFont>
      <p:font typeface="Canva Sans" panose="020B0604020202020204" charset="0"/>
      <p:regular r:id="rId23"/>
    </p:embeddedFont>
    <p:embeddedFont>
      <p:font typeface="Canva Sans Bold" panose="020B0604020202020204" charset="0"/>
      <p:regular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  <p:embeddedFont>
      <p:font typeface="Poppins" panose="00000500000000000000" pitchFamily="2" charset="0"/>
      <p:regular r:id="rId33"/>
      <p:bold r:id="rId34"/>
      <p:italic r:id="rId35"/>
      <p:boldItalic r:id="rId36"/>
    </p:embeddedFont>
    <p:embeddedFont>
      <p:font typeface="Poppins Bold" panose="00000800000000000000" charset="0"/>
      <p:regular r:id="rId37"/>
      <p:bold r:id="rId38"/>
    </p:embeddedFont>
    <p:embeddedFont>
      <p:font typeface="Segoe UI" panose="020B0502040204020203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7D5649-70A8-4214-83C5-D6AAB84B6739}" v="15" dt="2025-09-04T19:50:16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60" y="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ableStyles" Target="tableStyle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, Michele M CIV NG SDARNG (USA)" userId="886c7806-6458-49ad-9a07-7b5a06b0dbb5" providerId="ADAL" clId="{9D7D5649-70A8-4214-83C5-D6AAB84B6739}"/>
    <pc:docChg chg="undo custSel addSld delSld modSld sldOrd delMainMaster">
      <pc:chgData name="Anderson, Michele M CIV NG SDARNG (USA)" userId="886c7806-6458-49ad-9a07-7b5a06b0dbb5" providerId="ADAL" clId="{9D7D5649-70A8-4214-83C5-D6AAB84B6739}" dt="2025-09-04T18:16:11.694" v="163" actId="14100"/>
      <pc:docMkLst>
        <pc:docMk/>
      </pc:docMkLst>
      <pc:sldChg chg="delSp modSp mod">
        <pc:chgData name="Anderson, Michele M CIV NG SDARNG (USA)" userId="886c7806-6458-49ad-9a07-7b5a06b0dbb5" providerId="ADAL" clId="{9D7D5649-70A8-4214-83C5-D6AAB84B6739}" dt="2025-09-04T17:17:09.269" v="37" actId="1076"/>
        <pc:sldMkLst>
          <pc:docMk/>
          <pc:sldMk cId="0" sldId="256"/>
        </pc:sldMkLst>
        <pc:spChg chg="mod">
          <ac:chgData name="Anderson, Michele M CIV NG SDARNG (USA)" userId="886c7806-6458-49ad-9a07-7b5a06b0dbb5" providerId="ADAL" clId="{9D7D5649-70A8-4214-83C5-D6AAB84B6739}" dt="2025-09-04T17:17:09.269" v="37" actId="1076"/>
          <ac:spMkLst>
            <pc:docMk/>
            <pc:sldMk cId="0" sldId="256"/>
            <ac:spMk id="7" creationId="{00000000-0000-0000-0000-000000000000}"/>
          </ac:spMkLst>
        </pc:spChg>
        <pc:spChg chg="del">
          <ac:chgData name="Anderson, Michele M CIV NG SDARNG (USA)" userId="886c7806-6458-49ad-9a07-7b5a06b0dbb5" providerId="ADAL" clId="{9D7D5649-70A8-4214-83C5-D6AAB84B6739}" dt="2025-09-04T17:16:59.950" v="36" actId="478"/>
          <ac:spMkLst>
            <pc:docMk/>
            <pc:sldMk cId="0" sldId="256"/>
            <ac:spMk id="8" creationId="{00000000-0000-0000-0000-000000000000}"/>
          </ac:spMkLst>
        </pc:spChg>
      </pc:sldChg>
      <pc:sldChg chg="addSp delSp modSp mod ord">
        <pc:chgData name="Anderson, Michele M CIV NG SDARNG (USA)" userId="886c7806-6458-49ad-9a07-7b5a06b0dbb5" providerId="ADAL" clId="{9D7D5649-70A8-4214-83C5-D6AAB84B6739}" dt="2025-09-04T17:37:09.271" v="155" actId="21"/>
        <pc:sldMkLst>
          <pc:docMk/>
          <pc:sldMk cId="3407600652" sldId="257"/>
        </pc:sldMkLst>
        <pc:spChg chg="add del mod">
          <ac:chgData name="Anderson, Michele M CIV NG SDARNG (USA)" userId="886c7806-6458-49ad-9a07-7b5a06b0dbb5" providerId="ADAL" clId="{9D7D5649-70A8-4214-83C5-D6AAB84B6739}" dt="2025-09-04T17:37:09.271" v="155" actId="21"/>
          <ac:spMkLst>
            <pc:docMk/>
            <pc:sldMk cId="3407600652" sldId="257"/>
            <ac:spMk id="8" creationId="{28066F1F-8002-5CCC-6ABD-3FA24972E55E}"/>
          </ac:spMkLst>
        </pc:spChg>
        <pc:spChg chg="del mod">
          <ac:chgData name="Anderson, Michele M CIV NG SDARNG (USA)" userId="886c7806-6458-49ad-9a07-7b5a06b0dbb5" providerId="ADAL" clId="{9D7D5649-70A8-4214-83C5-D6AAB84B6739}" dt="2025-09-04T17:28:25.034" v="65" actId="21"/>
          <ac:spMkLst>
            <pc:docMk/>
            <pc:sldMk cId="3407600652" sldId="257"/>
            <ac:spMk id="9" creationId="{4B448F58-64FF-CF3D-6AE6-EF8782681BAF}"/>
          </ac:spMkLst>
        </pc:spChg>
        <pc:spChg chg="del mod">
          <ac:chgData name="Anderson, Michele M CIV NG SDARNG (USA)" userId="886c7806-6458-49ad-9a07-7b5a06b0dbb5" providerId="ADAL" clId="{9D7D5649-70A8-4214-83C5-D6AAB84B6739}" dt="2025-09-04T17:18:08.824" v="42" actId="478"/>
          <ac:spMkLst>
            <pc:docMk/>
            <pc:sldMk cId="3407600652" sldId="257"/>
            <ac:spMk id="11" creationId="{6F19DA92-399B-2FB5-6123-DF371C7AF2A7}"/>
          </ac:spMkLst>
        </pc:spChg>
        <pc:spChg chg="del mod">
          <ac:chgData name="Anderson, Michele M CIV NG SDARNG (USA)" userId="886c7806-6458-49ad-9a07-7b5a06b0dbb5" providerId="ADAL" clId="{9D7D5649-70A8-4214-83C5-D6AAB84B6739}" dt="2025-09-04T17:18:11.824" v="44" actId="478"/>
          <ac:spMkLst>
            <pc:docMk/>
            <pc:sldMk cId="3407600652" sldId="257"/>
            <ac:spMk id="13" creationId="{7BB300AC-D6EB-6BDD-37CB-35E502234FC9}"/>
          </ac:spMkLst>
        </pc:spChg>
        <pc:spChg chg="add mod">
          <ac:chgData name="Anderson, Michele M CIV NG SDARNG (USA)" userId="886c7806-6458-49ad-9a07-7b5a06b0dbb5" providerId="ADAL" clId="{9D7D5649-70A8-4214-83C5-D6AAB84B6739}" dt="2025-09-04T17:29:38.938" v="77" actId="1076"/>
          <ac:spMkLst>
            <pc:docMk/>
            <pc:sldMk cId="3407600652" sldId="257"/>
            <ac:spMk id="16" creationId="{6CBA65A1-6857-8780-D742-85942705CAA7}"/>
          </ac:spMkLst>
        </pc:spChg>
        <pc:picChg chg="del">
          <ac:chgData name="Anderson, Michele M CIV NG SDARNG (USA)" userId="886c7806-6458-49ad-9a07-7b5a06b0dbb5" providerId="ADAL" clId="{9D7D5649-70A8-4214-83C5-D6AAB84B6739}" dt="2025-09-04T17:18:05.052" v="40" actId="478"/>
          <ac:picMkLst>
            <pc:docMk/>
            <pc:sldMk cId="3407600652" sldId="257"/>
            <ac:picMk id="5" creationId="{0CF256ED-3448-DAE3-7B1B-D065B04544AC}"/>
          </ac:picMkLst>
        </pc:picChg>
        <pc:picChg chg="add del mod">
          <ac:chgData name="Anderson, Michele M CIV NG SDARNG (USA)" userId="886c7806-6458-49ad-9a07-7b5a06b0dbb5" providerId="ADAL" clId="{9D7D5649-70A8-4214-83C5-D6AAB84B6739}" dt="2025-09-04T17:19:29.608" v="53" actId="478"/>
          <ac:picMkLst>
            <pc:docMk/>
            <pc:sldMk cId="3407600652" sldId="257"/>
            <ac:picMk id="10" creationId="{AD1B50A9-0173-CCD3-95CE-A7D507611E99}"/>
          </ac:picMkLst>
        </pc:picChg>
        <pc:picChg chg="add mod">
          <ac:chgData name="Anderson, Michele M CIV NG SDARNG (USA)" userId="886c7806-6458-49ad-9a07-7b5a06b0dbb5" providerId="ADAL" clId="{9D7D5649-70A8-4214-83C5-D6AAB84B6739}" dt="2025-09-04T17:27:20.337" v="58" actId="1076"/>
          <ac:picMkLst>
            <pc:docMk/>
            <pc:sldMk cId="3407600652" sldId="257"/>
            <ac:picMk id="14" creationId="{283E2E93-679E-5910-8087-09E2E3CEC43A}"/>
          </ac:picMkLst>
        </pc:picChg>
      </pc:sldChg>
      <pc:sldChg chg="delSp del mod">
        <pc:chgData name="Anderson, Michele M CIV NG SDARNG (USA)" userId="886c7806-6458-49ad-9a07-7b5a06b0dbb5" providerId="ADAL" clId="{9D7D5649-70A8-4214-83C5-D6AAB84B6739}" dt="2025-09-04T17:34:04.693" v="121" actId="2696"/>
        <pc:sldMkLst>
          <pc:docMk/>
          <pc:sldMk cId="0" sldId="258"/>
        </pc:sldMkLst>
        <pc:grpChg chg="del">
          <ac:chgData name="Anderson, Michele M CIV NG SDARNG (USA)" userId="886c7806-6458-49ad-9a07-7b5a06b0dbb5" providerId="ADAL" clId="{9D7D5649-70A8-4214-83C5-D6AAB84B6739}" dt="2025-09-04T17:33:41.499" v="116" actId="21"/>
          <ac:grpSpMkLst>
            <pc:docMk/>
            <pc:sldMk cId="0" sldId="258"/>
            <ac:grpSpMk id="8" creationId="{00000000-0000-0000-0000-000000000000}"/>
          </ac:grpSpMkLst>
        </pc:grpChg>
      </pc:sldChg>
      <pc:sldChg chg="addSp delSp modSp mod">
        <pc:chgData name="Anderson, Michele M CIV NG SDARNG (USA)" userId="886c7806-6458-49ad-9a07-7b5a06b0dbb5" providerId="ADAL" clId="{9D7D5649-70A8-4214-83C5-D6AAB84B6739}" dt="2025-09-04T17:28:46.659" v="70" actId="1076"/>
        <pc:sldMkLst>
          <pc:docMk/>
          <pc:sldMk cId="0" sldId="259"/>
        </pc:sldMkLst>
        <pc:spChg chg="del mod">
          <ac:chgData name="Anderson, Michele M CIV NG SDARNG (USA)" userId="886c7806-6458-49ad-9a07-7b5a06b0dbb5" providerId="ADAL" clId="{9D7D5649-70A8-4214-83C5-D6AAB84B6739}" dt="2025-09-04T17:28:08.119" v="63" actId="478"/>
          <ac:spMkLst>
            <pc:docMk/>
            <pc:sldMk cId="0" sldId="259"/>
            <ac:spMk id="19" creationId="{8C4C7AD1-F093-393F-7158-55EFF24AB4CE}"/>
          </ac:spMkLst>
        </pc:spChg>
        <pc:picChg chg="add mod">
          <ac:chgData name="Anderson, Michele M CIV NG SDARNG (USA)" userId="886c7806-6458-49ad-9a07-7b5a06b0dbb5" providerId="ADAL" clId="{9D7D5649-70A8-4214-83C5-D6AAB84B6739}" dt="2025-09-04T17:28:46.659" v="70" actId="1076"/>
          <ac:picMkLst>
            <pc:docMk/>
            <pc:sldMk cId="0" sldId="259"/>
            <ac:picMk id="5" creationId="{76596890-25C6-C96D-4F1F-CB6CBA4885C5}"/>
          </ac:picMkLst>
        </pc:picChg>
      </pc:sldChg>
      <pc:sldChg chg="delSp del mod">
        <pc:chgData name="Anderson, Michele M CIV NG SDARNG (USA)" userId="886c7806-6458-49ad-9a07-7b5a06b0dbb5" providerId="ADAL" clId="{9D7D5649-70A8-4214-83C5-D6AAB84B6739}" dt="2025-09-04T17:35:10.637" v="134" actId="2696"/>
        <pc:sldMkLst>
          <pc:docMk/>
          <pc:sldMk cId="184106644" sldId="261"/>
        </pc:sldMkLst>
        <pc:spChg chg="del">
          <ac:chgData name="Anderson, Michele M CIV NG SDARNG (USA)" userId="886c7806-6458-49ad-9a07-7b5a06b0dbb5" providerId="ADAL" clId="{9D7D5649-70A8-4214-83C5-D6AAB84B6739}" dt="2025-09-04T17:34:38.441" v="127" actId="21"/>
          <ac:spMkLst>
            <pc:docMk/>
            <pc:sldMk cId="184106644" sldId="261"/>
            <ac:spMk id="12" creationId="{5D035243-52C2-70C1-72D0-F20069F54A95}"/>
          </ac:spMkLst>
        </pc:spChg>
      </pc:sldChg>
      <pc:sldChg chg="delSp del mod">
        <pc:chgData name="Anderson, Michele M CIV NG SDARNG (USA)" userId="886c7806-6458-49ad-9a07-7b5a06b0dbb5" providerId="ADAL" clId="{9D7D5649-70A8-4214-83C5-D6AAB84B6739}" dt="2025-09-04T17:36:00.823" v="143" actId="2696"/>
        <pc:sldMkLst>
          <pc:docMk/>
          <pc:sldMk cId="1029964420" sldId="262"/>
        </pc:sldMkLst>
        <pc:spChg chg="del">
          <ac:chgData name="Anderson, Michele M CIV NG SDARNG (USA)" userId="886c7806-6458-49ad-9a07-7b5a06b0dbb5" providerId="ADAL" clId="{9D7D5649-70A8-4214-83C5-D6AAB84B6739}" dt="2025-09-04T17:35:42.112" v="140" actId="21"/>
          <ac:spMkLst>
            <pc:docMk/>
            <pc:sldMk cId="1029964420" sldId="262"/>
            <ac:spMk id="9" creationId="{EB6EEA5B-B02B-2DD1-195A-7C08E3BFE393}"/>
          </ac:spMkLst>
        </pc:spChg>
      </pc:sldChg>
      <pc:sldChg chg="del">
        <pc:chgData name="Anderson, Michele M CIV NG SDARNG (USA)" userId="886c7806-6458-49ad-9a07-7b5a06b0dbb5" providerId="ADAL" clId="{9D7D5649-70A8-4214-83C5-D6AAB84B6739}" dt="2025-09-04T17:29:56.069" v="78" actId="2696"/>
        <pc:sldMkLst>
          <pc:docMk/>
          <pc:sldMk cId="1314142292" sldId="264"/>
        </pc:sldMkLst>
      </pc:sldChg>
      <pc:sldChg chg="delSp add del mod">
        <pc:chgData name="Anderson, Michele M CIV NG SDARNG (USA)" userId="886c7806-6458-49ad-9a07-7b5a06b0dbb5" providerId="ADAL" clId="{9D7D5649-70A8-4214-83C5-D6AAB84B6739}" dt="2025-09-04T17:32:50.406" v="106" actId="2696"/>
        <pc:sldMkLst>
          <pc:docMk/>
          <pc:sldMk cId="0" sldId="266"/>
        </pc:sldMkLst>
        <pc:spChg chg="del">
          <ac:chgData name="Anderson, Michele M CIV NG SDARNG (USA)" userId="886c7806-6458-49ad-9a07-7b5a06b0dbb5" providerId="ADAL" clId="{9D7D5649-70A8-4214-83C5-D6AAB84B6739}" dt="2025-09-04T17:32:03.503" v="98" actId="21"/>
          <ac:spMkLst>
            <pc:docMk/>
            <pc:sldMk cId="0" sldId="266"/>
            <ac:spMk id="7" creationId="{00000000-0000-0000-0000-000000000000}"/>
          </ac:spMkLst>
        </pc:spChg>
        <pc:spChg chg="del">
          <ac:chgData name="Anderson, Michele M CIV NG SDARNG (USA)" userId="886c7806-6458-49ad-9a07-7b5a06b0dbb5" providerId="ADAL" clId="{9D7D5649-70A8-4214-83C5-D6AAB84B6739}" dt="2025-09-04T17:32:26.440" v="103" actId="21"/>
          <ac:spMkLst>
            <pc:docMk/>
            <pc:sldMk cId="0" sldId="266"/>
            <ac:spMk id="12" creationId="{00000000-0000-0000-0000-000000000000}"/>
          </ac:spMkLst>
        </pc:spChg>
      </pc:sldChg>
      <pc:sldChg chg="delSp del mod">
        <pc:chgData name="Anderson, Michele M CIV NG SDARNG (USA)" userId="886c7806-6458-49ad-9a07-7b5a06b0dbb5" providerId="ADAL" clId="{9D7D5649-70A8-4214-83C5-D6AAB84B6739}" dt="2025-09-04T17:33:35.658" v="115" actId="2696"/>
        <pc:sldMkLst>
          <pc:docMk/>
          <pc:sldMk cId="2672870173" sldId="267"/>
        </pc:sldMkLst>
        <pc:grpChg chg="del">
          <ac:chgData name="Anderson, Michele M CIV NG SDARNG (USA)" userId="886c7806-6458-49ad-9a07-7b5a06b0dbb5" providerId="ADAL" clId="{9D7D5649-70A8-4214-83C5-D6AAB84B6739}" dt="2025-09-04T17:32:58.853" v="107" actId="21"/>
          <ac:grpSpMkLst>
            <pc:docMk/>
            <pc:sldMk cId="2672870173" sldId="267"/>
            <ac:grpSpMk id="25" creationId="{62D0E6F9-2E8E-C4F1-724C-37540DFE1886}"/>
          </ac:grpSpMkLst>
        </pc:grpChg>
      </pc:sldChg>
      <pc:sldChg chg="delSp del mod">
        <pc:chgData name="Anderson, Michele M CIV NG SDARNG (USA)" userId="886c7806-6458-49ad-9a07-7b5a06b0dbb5" providerId="ADAL" clId="{9D7D5649-70A8-4214-83C5-D6AAB84B6739}" dt="2025-09-04T17:34:32.507" v="126" actId="2696"/>
        <pc:sldMkLst>
          <pc:docMk/>
          <pc:sldMk cId="0" sldId="268"/>
        </pc:sldMkLst>
        <pc:picChg chg="del">
          <ac:chgData name="Anderson, Michele M CIV NG SDARNG (USA)" userId="886c7806-6458-49ad-9a07-7b5a06b0dbb5" providerId="ADAL" clId="{9D7D5649-70A8-4214-83C5-D6AAB84B6739}" dt="2025-09-04T17:34:14.115" v="122" actId="21"/>
          <ac:picMkLst>
            <pc:docMk/>
            <pc:sldMk cId="0" sldId="268"/>
            <ac:picMk id="10" creationId="{DC426D00-AEA7-FF6E-805A-99B010635D51}"/>
          </ac:picMkLst>
        </pc:picChg>
      </pc:sldChg>
      <pc:sldChg chg="delSp del mod">
        <pc:chgData name="Anderson, Michele M CIV NG SDARNG (USA)" userId="886c7806-6458-49ad-9a07-7b5a06b0dbb5" providerId="ADAL" clId="{9D7D5649-70A8-4214-83C5-D6AAB84B6739}" dt="2025-09-04T17:36:22.998" v="147" actId="2696"/>
        <pc:sldMkLst>
          <pc:docMk/>
          <pc:sldMk cId="3873271738" sldId="270"/>
        </pc:sldMkLst>
        <pc:spChg chg="del">
          <ac:chgData name="Anderson, Michele M CIV NG SDARNG (USA)" userId="886c7806-6458-49ad-9a07-7b5a06b0dbb5" providerId="ADAL" clId="{9D7D5649-70A8-4214-83C5-D6AAB84B6739}" dt="2025-09-04T17:36:06.087" v="144" actId="21"/>
          <ac:spMkLst>
            <pc:docMk/>
            <pc:sldMk cId="3873271738" sldId="270"/>
            <ac:spMk id="5" creationId="{2574B450-07CA-DFB4-CE06-9A09788E7178}"/>
          </ac:spMkLst>
        </pc:spChg>
      </pc:sldChg>
      <pc:sldChg chg="del">
        <pc:chgData name="Anderson, Michele M CIV NG SDARNG (USA)" userId="886c7806-6458-49ad-9a07-7b5a06b0dbb5" providerId="ADAL" clId="{9D7D5649-70A8-4214-83C5-D6AAB84B6739}" dt="2025-09-04T17:30:01.466" v="79" actId="2696"/>
        <pc:sldMkLst>
          <pc:docMk/>
          <pc:sldMk cId="178759240" sldId="283"/>
        </pc:sldMkLst>
      </pc:sldChg>
      <pc:sldChg chg="del">
        <pc:chgData name="Anderson, Michele M CIV NG SDARNG (USA)" userId="886c7806-6458-49ad-9a07-7b5a06b0dbb5" providerId="ADAL" clId="{9D7D5649-70A8-4214-83C5-D6AAB84B6739}" dt="2025-09-04T17:30:28.982" v="85" actId="2696"/>
        <pc:sldMkLst>
          <pc:docMk/>
          <pc:sldMk cId="140385036" sldId="293"/>
        </pc:sldMkLst>
      </pc:sldChg>
      <pc:sldChg chg="del">
        <pc:chgData name="Anderson, Michele M CIV NG SDARNG (USA)" userId="886c7806-6458-49ad-9a07-7b5a06b0dbb5" providerId="ADAL" clId="{9D7D5649-70A8-4214-83C5-D6AAB84B6739}" dt="2025-09-04T17:30:24.105" v="84" actId="2696"/>
        <pc:sldMkLst>
          <pc:docMk/>
          <pc:sldMk cId="3534179167" sldId="305"/>
        </pc:sldMkLst>
      </pc:sldChg>
      <pc:sldChg chg="del">
        <pc:chgData name="Anderson, Michele M CIV NG SDARNG (USA)" userId="886c7806-6458-49ad-9a07-7b5a06b0dbb5" providerId="ADAL" clId="{9D7D5649-70A8-4214-83C5-D6AAB84B6739}" dt="2025-09-04T17:30:37.905" v="86" actId="2696"/>
        <pc:sldMkLst>
          <pc:docMk/>
          <pc:sldMk cId="2268717502" sldId="306"/>
        </pc:sldMkLst>
      </pc:sldChg>
      <pc:sldChg chg="del">
        <pc:chgData name="Anderson, Michele M CIV NG SDARNG (USA)" userId="886c7806-6458-49ad-9a07-7b5a06b0dbb5" providerId="ADAL" clId="{9D7D5649-70A8-4214-83C5-D6AAB84B6739}" dt="2025-09-04T17:30:41.715" v="87" actId="2696"/>
        <pc:sldMkLst>
          <pc:docMk/>
          <pc:sldMk cId="183297405" sldId="307"/>
        </pc:sldMkLst>
      </pc:sldChg>
      <pc:sldChg chg="addSp delSp modSp add del mod">
        <pc:chgData name="Anderson, Michele M CIV NG SDARNG (USA)" userId="886c7806-6458-49ad-9a07-7b5a06b0dbb5" providerId="ADAL" clId="{9D7D5649-70A8-4214-83C5-D6AAB84B6739}" dt="2025-09-04T17:37:23.186" v="157" actId="1076"/>
        <pc:sldMkLst>
          <pc:docMk/>
          <pc:sldMk cId="3398474847" sldId="309"/>
        </pc:sldMkLst>
        <pc:spChg chg="add del mod">
          <ac:chgData name="Anderson, Michele M CIV NG SDARNG (USA)" userId="886c7806-6458-49ad-9a07-7b5a06b0dbb5" providerId="ADAL" clId="{9D7D5649-70A8-4214-83C5-D6AAB84B6739}" dt="2025-09-04T17:33:10.086" v="108" actId="478"/>
          <ac:spMkLst>
            <pc:docMk/>
            <pc:sldMk cId="3398474847" sldId="309"/>
            <ac:spMk id="3" creationId="{A5606B0C-9560-5BD7-AB46-C1DA14C39968}"/>
          </ac:spMkLst>
        </pc:spChg>
        <pc:spChg chg="mod">
          <ac:chgData name="Anderson, Michele M CIV NG SDARNG (USA)" userId="886c7806-6458-49ad-9a07-7b5a06b0dbb5" providerId="ADAL" clId="{9D7D5649-70A8-4214-83C5-D6AAB84B6739}" dt="2025-09-04T17:33:45.676" v="117"/>
          <ac:spMkLst>
            <pc:docMk/>
            <pc:sldMk cId="3398474847" sldId="309"/>
            <ac:spMk id="5" creationId="{DFE16C60-7DA5-8B80-66A2-D05B34A27DEE}"/>
          </ac:spMkLst>
        </pc:spChg>
        <pc:spChg chg="add mod">
          <ac:chgData name="Anderson, Michele M CIV NG SDARNG (USA)" userId="886c7806-6458-49ad-9a07-7b5a06b0dbb5" providerId="ADAL" clId="{9D7D5649-70A8-4214-83C5-D6AAB84B6739}" dt="2025-09-04T17:34:57.243" v="133" actId="14100"/>
          <ac:spMkLst>
            <pc:docMk/>
            <pc:sldMk cId="3398474847" sldId="309"/>
            <ac:spMk id="7" creationId="{92716787-6C11-19BF-F9A3-A9D8EA78FC78}"/>
          </ac:spMkLst>
        </pc:spChg>
        <pc:spChg chg="del mod">
          <ac:chgData name="Anderson, Michele M CIV NG SDARNG (USA)" userId="886c7806-6458-49ad-9a07-7b5a06b0dbb5" providerId="ADAL" clId="{9D7D5649-70A8-4214-83C5-D6AAB84B6739}" dt="2025-09-04T17:31:41.286" v="96" actId="478"/>
          <ac:spMkLst>
            <pc:docMk/>
            <pc:sldMk cId="3398474847" sldId="309"/>
            <ac:spMk id="10" creationId="{C21281EB-59A5-9F3C-9335-CCBD480C70FC}"/>
          </ac:spMkLst>
        </pc:spChg>
        <pc:spChg chg="add mod">
          <ac:chgData name="Anderson, Michele M CIV NG SDARNG (USA)" userId="886c7806-6458-49ad-9a07-7b5a06b0dbb5" providerId="ADAL" clId="{9D7D5649-70A8-4214-83C5-D6AAB84B6739}" dt="2025-09-04T17:33:14.161" v="109" actId="1076"/>
          <ac:spMkLst>
            <pc:docMk/>
            <pc:sldMk cId="3398474847" sldId="309"/>
            <ac:spMk id="12" creationId="{00000000-0000-0000-0000-000000000000}"/>
          </ac:spMkLst>
        </pc:spChg>
        <pc:spChg chg="add mod">
          <ac:chgData name="Anderson, Michele M CIV NG SDARNG (USA)" userId="886c7806-6458-49ad-9a07-7b5a06b0dbb5" providerId="ADAL" clId="{9D7D5649-70A8-4214-83C5-D6AAB84B6739}" dt="2025-09-04T17:35:50.633" v="142" actId="1076"/>
          <ac:spMkLst>
            <pc:docMk/>
            <pc:sldMk cId="3398474847" sldId="309"/>
            <ac:spMk id="14" creationId="{EB6EEA5B-B02B-2DD1-195A-7C08E3BFE393}"/>
          </ac:spMkLst>
        </pc:spChg>
        <pc:spChg chg="add mod">
          <ac:chgData name="Anderson, Michele M CIV NG SDARNG (USA)" userId="886c7806-6458-49ad-9a07-7b5a06b0dbb5" providerId="ADAL" clId="{9D7D5649-70A8-4214-83C5-D6AAB84B6739}" dt="2025-09-04T17:36:17.289" v="146" actId="1076"/>
          <ac:spMkLst>
            <pc:docMk/>
            <pc:sldMk cId="3398474847" sldId="309"/>
            <ac:spMk id="15" creationId="{2574B450-07CA-DFB4-CE06-9A09788E7178}"/>
          </ac:spMkLst>
        </pc:spChg>
        <pc:spChg chg="add mod">
          <ac:chgData name="Anderson, Michele M CIV NG SDARNG (USA)" userId="886c7806-6458-49ad-9a07-7b5a06b0dbb5" providerId="ADAL" clId="{9D7D5649-70A8-4214-83C5-D6AAB84B6739}" dt="2025-09-04T17:37:23.186" v="157" actId="1076"/>
          <ac:spMkLst>
            <pc:docMk/>
            <pc:sldMk cId="3398474847" sldId="309"/>
            <ac:spMk id="16" creationId="{2210728B-51AD-447C-F7BF-3AB00DD242D6}"/>
          </ac:spMkLst>
        </pc:spChg>
        <pc:spChg chg="add mod">
          <ac:chgData name="Anderson, Michele M CIV NG SDARNG (USA)" userId="886c7806-6458-49ad-9a07-7b5a06b0dbb5" providerId="ADAL" clId="{9D7D5649-70A8-4214-83C5-D6AAB84B6739}" dt="2025-09-04T17:36:48.161" v="153" actId="1076"/>
          <ac:spMkLst>
            <pc:docMk/>
            <pc:sldMk cId="3398474847" sldId="309"/>
            <ac:spMk id="17" creationId="{EACCA3FA-AB1F-A681-E731-7D206A8587EB}"/>
          </ac:spMkLst>
        </pc:spChg>
        <pc:spChg chg="mod">
          <ac:chgData name="Anderson, Michele M CIV NG SDARNG (USA)" userId="886c7806-6458-49ad-9a07-7b5a06b0dbb5" providerId="ADAL" clId="{9D7D5649-70A8-4214-83C5-D6AAB84B6739}" dt="2025-09-04T17:33:16.302" v="110"/>
          <ac:spMkLst>
            <pc:docMk/>
            <pc:sldMk cId="3398474847" sldId="309"/>
            <ac:spMk id="26" creationId="{2319E758-E421-3924-A706-093FE84E482F}"/>
          </ac:spMkLst>
        </pc:spChg>
        <pc:spChg chg="mod">
          <ac:chgData name="Anderson, Michele M CIV NG SDARNG (USA)" userId="886c7806-6458-49ad-9a07-7b5a06b0dbb5" providerId="ADAL" clId="{9D7D5649-70A8-4214-83C5-D6AAB84B6739}" dt="2025-09-04T17:32:12.820" v="100" actId="20577"/>
          <ac:spMkLst>
            <pc:docMk/>
            <pc:sldMk cId="3398474847" sldId="309"/>
            <ac:spMk id="54" creationId="{AE9E9A29-F9FC-168E-384B-53BC51C96F3C}"/>
          </ac:spMkLst>
        </pc:spChg>
        <pc:grpChg chg="add mod">
          <ac:chgData name="Anderson, Michele M CIV NG SDARNG (USA)" userId="886c7806-6458-49ad-9a07-7b5a06b0dbb5" providerId="ADAL" clId="{9D7D5649-70A8-4214-83C5-D6AAB84B6739}" dt="2025-09-04T17:33:55.629" v="120" actId="1076"/>
          <ac:grpSpMkLst>
            <pc:docMk/>
            <pc:sldMk cId="3398474847" sldId="309"/>
            <ac:grpSpMk id="4" creationId="{B7FE7235-E71F-0F92-AE46-672FB28C6D96}"/>
          </ac:grpSpMkLst>
        </pc:grpChg>
        <pc:grpChg chg="add mod">
          <ac:chgData name="Anderson, Michele M CIV NG SDARNG (USA)" userId="886c7806-6458-49ad-9a07-7b5a06b0dbb5" providerId="ADAL" clId="{9D7D5649-70A8-4214-83C5-D6AAB84B6739}" dt="2025-09-04T17:35:31.512" v="138" actId="1076"/>
          <ac:grpSpMkLst>
            <pc:docMk/>
            <pc:sldMk cId="3398474847" sldId="309"/>
            <ac:grpSpMk id="9" creationId="{00000000-0000-0000-0000-000000000000}"/>
          </ac:grpSpMkLst>
        </pc:grpChg>
        <pc:grpChg chg="add mod">
          <ac:chgData name="Anderson, Michele M CIV NG SDARNG (USA)" userId="886c7806-6458-49ad-9a07-7b5a06b0dbb5" providerId="ADAL" clId="{9D7D5649-70A8-4214-83C5-D6AAB84B6739}" dt="2025-09-04T17:33:28.292" v="114" actId="1076"/>
          <ac:grpSpMkLst>
            <pc:docMk/>
            <pc:sldMk cId="3398474847" sldId="309"/>
            <ac:grpSpMk id="25" creationId="{62D0E6F9-2E8E-C4F1-724C-37540DFE1886}"/>
          </ac:grpSpMkLst>
        </pc:grpChg>
        <pc:picChg chg="add mod">
          <ac:chgData name="Anderson, Michele M CIV NG SDARNG (USA)" userId="886c7806-6458-49ad-9a07-7b5a06b0dbb5" providerId="ADAL" clId="{9D7D5649-70A8-4214-83C5-D6AAB84B6739}" dt="2025-09-04T17:34:27.051" v="125" actId="14100"/>
          <ac:picMkLst>
            <pc:docMk/>
            <pc:sldMk cId="3398474847" sldId="309"/>
            <ac:picMk id="6" creationId="{D5D9F774-8CAC-D2CB-96F3-03B3A13CE64E}"/>
          </ac:picMkLst>
        </pc:picChg>
        <pc:picChg chg="del">
          <ac:chgData name="Anderson, Michele M CIV NG SDARNG (USA)" userId="886c7806-6458-49ad-9a07-7b5a06b0dbb5" providerId="ADAL" clId="{9D7D5649-70A8-4214-83C5-D6AAB84B6739}" dt="2025-09-04T17:31:32.644" v="94" actId="478"/>
          <ac:picMkLst>
            <pc:docMk/>
            <pc:sldMk cId="3398474847" sldId="309"/>
            <ac:picMk id="8" creationId="{1B0088E9-C803-1F0A-8A33-E6860C945466}"/>
          </ac:picMkLst>
        </pc:picChg>
        <pc:picChg chg="mod">
          <ac:chgData name="Anderson, Michele M CIV NG SDARNG (USA)" userId="886c7806-6458-49ad-9a07-7b5a06b0dbb5" providerId="ADAL" clId="{9D7D5649-70A8-4214-83C5-D6AAB84B6739}" dt="2025-09-04T17:35:22.173" v="136"/>
          <ac:picMkLst>
            <pc:docMk/>
            <pc:sldMk cId="3398474847" sldId="309"/>
            <ac:picMk id="11" creationId="{00000000-0000-0000-0000-000000000000}"/>
          </ac:picMkLst>
        </pc:picChg>
        <pc:picChg chg="mod">
          <ac:chgData name="Anderson, Michele M CIV NG SDARNG (USA)" userId="886c7806-6458-49ad-9a07-7b5a06b0dbb5" providerId="ADAL" clId="{9D7D5649-70A8-4214-83C5-D6AAB84B6739}" dt="2025-09-04T17:35:22.173" v="136"/>
          <ac:picMkLst>
            <pc:docMk/>
            <pc:sldMk cId="3398474847" sldId="309"/>
            <ac:picMk id="13" creationId="{00000000-0000-0000-0000-000000000000}"/>
          </ac:picMkLst>
        </pc:picChg>
      </pc:sldChg>
      <pc:sldChg chg="delSp del mod">
        <pc:chgData name="Anderson, Michele M CIV NG SDARNG (USA)" userId="886c7806-6458-49ad-9a07-7b5a06b0dbb5" providerId="ADAL" clId="{9D7D5649-70A8-4214-83C5-D6AAB84B6739}" dt="2025-09-04T17:36:33.554" v="149" actId="2696"/>
        <pc:sldMkLst>
          <pc:docMk/>
          <pc:sldMk cId="4217550653" sldId="311"/>
        </pc:sldMkLst>
        <pc:spChg chg="del">
          <ac:chgData name="Anderson, Michele M CIV NG SDARNG (USA)" userId="886c7806-6458-49ad-9a07-7b5a06b0dbb5" providerId="ADAL" clId="{9D7D5649-70A8-4214-83C5-D6AAB84B6739}" dt="2025-09-04T17:36:28.848" v="148" actId="21"/>
          <ac:spMkLst>
            <pc:docMk/>
            <pc:sldMk cId="4217550653" sldId="311"/>
            <ac:spMk id="17" creationId="{EACCA3FA-AB1F-A681-E731-7D206A8587EB}"/>
          </ac:spMkLst>
        </pc:spChg>
      </pc:sldChg>
      <pc:sldChg chg="del">
        <pc:chgData name="Anderson, Michele M CIV NG SDARNG (USA)" userId="886c7806-6458-49ad-9a07-7b5a06b0dbb5" providerId="ADAL" clId="{9D7D5649-70A8-4214-83C5-D6AAB84B6739}" dt="2025-09-04T17:30:13.441" v="82" actId="2696"/>
        <pc:sldMkLst>
          <pc:docMk/>
          <pc:sldMk cId="2158037418" sldId="314"/>
        </pc:sldMkLst>
      </pc:sldChg>
      <pc:sldChg chg="del">
        <pc:chgData name="Anderson, Michele M CIV NG SDARNG (USA)" userId="886c7806-6458-49ad-9a07-7b5a06b0dbb5" providerId="ADAL" clId="{9D7D5649-70A8-4214-83C5-D6AAB84B6739}" dt="2025-09-04T17:30:10.325" v="81" actId="2696"/>
        <pc:sldMkLst>
          <pc:docMk/>
          <pc:sldMk cId="2462891440" sldId="315"/>
        </pc:sldMkLst>
      </pc:sldChg>
      <pc:sldChg chg="del">
        <pc:chgData name="Anderson, Michele M CIV NG SDARNG (USA)" userId="886c7806-6458-49ad-9a07-7b5a06b0dbb5" providerId="ADAL" clId="{9D7D5649-70A8-4214-83C5-D6AAB84B6739}" dt="2025-09-04T17:30:05.748" v="80" actId="2696"/>
        <pc:sldMkLst>
          <pc:docMk/>
          <pc:sldMk cId="3198311770" sldId="316"/>
        </pc:sldMkLst>
      </pc:sldChg>
      <pc:sldChg chg="del">
        <pc:chgData name="Anderson, Michele M CIV NG SDARNG (USA)" userId="886c7806-6458-49ad-9a07-7b5a06b0dbb5" providerId="ADAL" clId="{9D7D5649-70A8-4214-83C5-D6AAB84B6739}" dt="2025-09-04T17:30:17.365" v="83" actId="2696"/>
        <pc:sldMkLst>
          <pc:docMk/>
          <pc:sldMk cId="1134691710" sldId="317"/>
        </pc:sldMkLst>
      </pc:sldChg>
      <pc:sldChg chg="del">
        <pc:chgData name="Anderson, Michele M CIV NG SDARNG (USA)" userId="886c7806-6458-49ad-9a07-7b5a06b0dbb5" providerId="ADAL" clId="{9D7D5649-70A8-4214-83C5-D6AAB84B6739}" dt="2025-09-04T17:30:45.286" v="88" actId="2696"/>
        <pc:sldMkLst>
          <pc:docMk/>
          <pc:sldMk cId="2220243208" sldId="318"/>
        </pc:sldMkLst>
      </pc:sldChg>
      <pc:sldChg chg="addSp delSp modSp add mod">
        <pc:chgData name="Anderson, Michele M CIV NG SDARNG (USA)" userId="886c7806-6458-49ad-9a07-7b5a06b0dbb5" providerId="ADAL" clId="{9D7D5649-70A8-4214-83C5-D6AAB84B6739}" dt="2025-09-04T18:16:11.694" v="163" actId="14100"/>
        <pc:sldMkLst>
          <pc:docMk/>
          <pc:sldMk cId="3277251198" sldId="320"/>
        </pc:sldMkLst>
        <pc:picChg chg="del">
          <ac:chgData name="Anderson, Michele M CIV NG SDARNG (USA)" userId="886c7806-6458-49ad-9a07-7b5a06b0dbb5" providerId="ADAL" clId="{9D7D5649-70A8-4214-83C5-D6AAB84B6739}" dt="2025-09-04T17:38:24.080" v="160" actId="478"/>
          <ac:picMkLst>
            <pc:docMk/>
            <pc:sldMk cId="3277251198" sldId="320"/>
            <ac:picMk id="3" creationId="{9D0DE6FB-2876-D24C-A7AC-1FF927B2C387}"/>
          </ac:picMkLst>
        </pc:picChg>
        <pc:picChg chg="add mod">
          <ac:chgData name="Anderson, Michele M CIV NG SDARNG (USA)" userId="886c7806-6458-49ad-9a07-7b5a06b0dbb5" providerId="ADAL" clId="{9D7D5649-70A8-4214-83C5-D6AAB84B6739}" dt="2025-09-04T18:16:11.694" v="163" actId="14100"/>
          <ac:picMkLst>
            <pc:docMk/>
            <pc:sldMk cId="3277251198" sldId="320"/>
            <ac:picMk id="5" creationId="{3172B11A-F437-5990-3C1E-D0408F43D3CE}"/>
          </ac:picMkLst>
        </pc:picChg>
      </pc:sldChg>
      <pc:sldChg chg="del">
        <pc:chgData name="Anderson, Michele M CIV NG SDARNG (USA)" userId="886c7806-6458-49ad-9a07-7b5a06b0dbb5" providerId="ADAL" clId="{9D7D5649-70A8-4214-83C5-D6AAB84B6739}" dt="2025-09-04T17:17:31.723" v="38" actId="2696"/>
        <pc:sldMkLst>
          <pc:docMk/>
          <pc:sldMk cId="3229314760" sldId="4215"/>
        </pc:sldMkLst>
      </pc:sldChg>
      <pc:sldChg chg="delSp del mod">
        <pc:chgData name="Anderson, Michele M CIV NG SDARNG (USA)" userId="886c7806-6458-49ad-9a07-7b5a06b0dbb5" providerId="ADAL" clId="{9D7D5649-70A8-4214-83C5-D6AAB84B6739}" dt="2025-09-04T17:35:36.640" v="139" actId="2696"/>
        <pc:sldMkLst>
          <pc:docMk/>
          <pc:sldMk cId="2684723615" sldId="4216"/>
        </pc:sldMkLst>
        <pc:grpChg chg="del">
          <ac:chgData name="Anderson, Michele M CIV NG SDARNG (USA)" userId="886c7806-6458-49ad-9a07-7b5a06b0dbb5" providerId="ADAL" clId="{9D7D5649-70A8-4214-83C5-D6AAB84B6739}" dt="2025-09-04T17:35:19.059" v="135" actId="21"/>
          <ac:grpSpMkLst>
            <pc:docMk/>
            <pc:sldMk cId="2684723615" sldId="4216"/>
            <ac:grpSpMk id="2" creationId="{00000000-0000-0000-0000-000000000000}"/>
          </ac:grpSpMkLst>
        </pc:grpChg>
      </pc:sldChg>
      <pc:sldChg chg="delSp modSp add del mod">
        <pc:chgData name="Anderson, Michele M CIV NG SDARNG (USA)" userId="886c7806-6458-49ad-9a07-7b5a06b0dbb5" providerId="ADAL" clId="{9D7D5649-70A8-4214-83C5-D6AAB84B6739}" dt="2025-09-04T17:37:46.758" v="158" actId="2696"/>
        <pc:sldMkLst>
          <pc:docMk/>
          <pc:sldMk cId="588754098" sldId="4224"/>
        </pc:sldMkLst>
        <pc:picChg chg="del mod">
          <ac:chgData name="Anderson, Michele M CIV NG SDARNG (USA)" userId="886c7806-6458-49ad-9a07-7b5a06b0dbb5" providerId="ADAL" clId="{9D7D5649-70A8-4214-83C5-D6AAB84B6739}" dt="2025-09-04T17:19:03.988" v="50" actId="21"/>
          <ac:picMkLst>
            <pc:docMk/>
            <pc:sldMk cId="588754098" sldId="4224"/>
            <ac:picMk id="5" creationId="{279CFE08-5BFD-8F2D-10A7-CE0F219A91C8}"/>
          </ac:picMkLst>
        </pc:picChg>
      </pc:sldChg>
      <pc:sldMasterChg chg="del delSldLayout">
        <pc:chgData name="Anderson, Michele M CIV NG SDARNG (USA)" userId="886c7806-6458-49ad-9a07-7b5a06b0dbb5" providerId="ADAL" clId="{9D7D5649-70A8-4214-83C5-D6AAB84B6739}" dt="2025-09-04T17:30:45.286" v="88" actId="2696"/>
        <pc:sldMasterMkLst>
          <pc:docMk/>
          <pc:sldMasterMk cId="704163575" sldId="2147483660"/>
        </pc:sldMasterMkLst>
        <pc:sldLayoutChg chg="del">
          <pc:chgData name="Anderson, Michele M CIV NG SDARNG (USA)" userId="886c7806-6458-49ad-9a07-7b5a06b0dbb5" providerId="ADAL" clId="{9D7D5649-70A8-4214-83C5-D6AAB84B6739}" dt="2025-09-04T17:30:45.286" v="88" actId="2696"/>
          <pc:sldLayoutMkLst>
            <pc:docMk/>
            <pc:sldMasterMk cId="704163575" sldId="2147483660"/>
            <pc:sldLayoutMk cId="2293237664" sldId="2147483661"/>
          </pc:sldLayoutMkLst>
        </pc:sldLayoutChg>
        <pc:sldLayoutChg chg="del">
          <pc:chgData name="Anderson, Michele M CIV NG SDARNG (USA)" userId="886c7806-6458-49ad-9a07-7b5a06b0dbb5" providerId="ADAL" clId="{9D7D5649-70A8-4214-83C5-D6AAB84B6739}" dt="2025-09-04T17:30:45.286" v="88" actId="2696"/>
          <pc:sldLayoutMkLst>
            <pc:docMk/>
            <pc:sldMasterMk cId="704163575" sldId="2147483660"/>
            <pc:sldLayoutMk cId="3925719868" sldId="2147483662"/>
          </pc:sldLayoutMkLst>
        </pc:sldLayoutChg>
        <pc:sldLayoutChg chg="del">
          <pc:chgData name="Anderson, Michele M CIV NG SDARNG (USA)" userId="886c7806-6458-49ad-9a07-7b5a06b0dbb5" providerId="ADAL" clId="{9D7D5649-70A8-4214-83C5-D6AAB84B6739}" dt="2025-09-04T17:30:45.286" v="88" actId="2696"/>
          <pc:sldLayoutMkLst>
            <pc:docMk/>
            <pc:sldMasterMk cId="704163575" sldId="2147483660"/>
            <pc:sldLayoutMk cId="1266867581" sldId="2147483663"/>
          </pc:sldLayoutMkLst>
        </pc:sldLayoutChg>
        <pc:sldLayoutChg chg="del">
          <pc:chgData name="Anderson, Michele M CIV NG SDARNG (USA)" userId="886c7806-6458-49ad-9a07-7b5a06b0dbb5" providerId="ADAL" clId="{9D7D5649-70A8-4214-83C5-D6AAB84B6739}" dt="2025-09-04T17:30:45.286" v="88" actId="2696"/>
          <pc:sldLayoutMkLst>
            <pc:docMk/>
            <pc:sldMasterMk cId="704163575" sldId="2147483660"/>
            <pc:sldLayoutMk cId="984112879" sldId="2147483664"/>
          </pc:sldLayoutMkLst>
        </pc:sldLayoutChg>
        <pc:sldLayoutChg chg="del">
          <pc:chgData name="Anderson, Michele M CIV NG SDARNG (USA)" userId="886c7806-6458-49ad-9a07-7b5a06b0dbb5" providerId="ADAL" clId="{9D7D5649-70A8-4214-83C5-D6AAB84B6739}" dt="2025-09-04T17:30:45.286" v="88" actId="2696"/>
          <pc:sldLayoutMkLst>
            <pc:docMk/>
            <pc:sldMasterMk cId="704163575" sldId="2147483660"/>
            <pc:sldLayoutMk cId="4112437332" sldId="21474836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0AC58-FE78-4D92-8824-4C6B630FC7AF}" type="datetimeFigureOut">
              <a:rPr lang="en-US" smtClean="0"/>
              <a:t>9/4/2025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A469C-6220-4D57-9349-116B0B89C7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4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u="none" strike="noStrike" baseline="0" dirty="0">
                <a:latin typeface="CIDFont+F2"/>
              </a:rPr>
              <a:t>• </a:t>
            </a:r>
            <a:r>
              <a:rPr lang="en-US" sz="1200" b="0" i="0" u="none" strike="noStrike" baseline="0" dirty="0">
                <a:latin typeface="CIDFont+F4"/>
              </a:rPr>
              <a:t>Once enrolled in the EFMP, family member remains in the program until:</a:t>
            </a:r>
          </a:p>
          <a:p>
            <a:pPr algn="l"/>
            <a:r>
              <a:rPr lang="en-US" sz="1200" b="0" i="0" u="none" strike="noStrike" baseline="0" dirty="0">
                <a:latin typeface="CIDFont+F2"/>
              </a:rPr>
              <a:t>– </a:t>
            </a:r>
            <a:r>
              <a:rPr lang="en-US" sz="1200" b="0" i="0" u="none" strike="noStrike" baseline="0" dirty="0">
                <a:latin typeface="CIDFont+F4"/>
              </a:rPr>
              <a:t>The condition that warranted enrollment has been resolved.</a:t>
            </a:r>
          </a:p>
          <a:p>
            <a:pPr algn="l"/>
            <a:r>
              <a:rPr lang="en-US" sz="1200" b="0" i="0" u="none" strike="noStrike" baseline="0" dirty="0">
                <a:latin typeface="CIDFont+F2"/>
              </a:rPr>
              <a:t>– </a:t>
            </a:r>
            <a:r>
              <a:rPr lang="en-US" sz="1200" b="0" i="0" u="none" strike="noStrike" baseline="0" dirty="0">
                <a:latin typeface="CIDFont+F4"/>
              </a:rPr>
              <a:t>The Service member leaves the Army.</a:t>
            </a:r>
          </a:p>
          <a:p>
            <a:pPr algn="l"/>
            <a:r>
              <a:rPr lang="en-US" sz="1200" b="0" i="0" u="none" strike="noStrike" baseline="0" dirty="0">
                <a:latin typeface="CIDFont+F2"/>
              </a:rPr>
              <a:t>– </a:t>
            </a:r>
            <a:r>
              <a:rPr lang="en-US" sz="1200" b="0" i="0" u="none" strike="noStrike" baseline="0" dirty="0">
                <a:latin typeface="CIDFont+F4"/>
              </a:rPr>
              <a:t>The Family member is no longer enrolled in DEERS.</a:t>
            </a:r>
          </a:p>
          <a:p>
            <a:pPr algn="l"/>
            <a:r>
              <a:rPr lang="en-US" sz="1200" b="0" i="0" u="none" strike="noStrike" baseline="0" dirty="0">
                <a:latin typeface="CIDFont+F2"/>
              </a:rPr>
              <a:t>• </a:t>
            </a:r>
            <a:r>
              <a:rPr lang="en-US" sz="1200" b="0" i="0" u="none" strike="noStrike" baseline="0" dirty="0">
                <a:latin typeface="CIDFont+F4"/>
              </a:rPr>
              <a:t>Documentation is required to disenroll from the EFMP regardless of the</a:t>
            </a:r>
          </a:p>
          <a:p>
            <a:pPr algn="l"/>
            <a:r>
              <a:rPr lang="en-US" sz="1200" b="0" i="0" u="none" strike="noStrike" baseline="0" dirty="0">
                <a:latin typeface="CIDFont+F4"/>
              </a:rPr>
              <a:t>circumstances and this documentation must be requested through the either the</a:t>
            </a:r>
          </a:p>
          <a:p>
            <a:pPr algn="l"/>
            <a:r>
              <a:rPr lang="en-US" sz="1200" b="0" i="0" u="none" strike="noStrike" baseline="0" dirty="0">
                <a:latin typeface="CIDFont+F4"/>
              </a:rPr>
              <a:t>medical provider for a medical enrollment or the school/early intervention provider</a:t>
            </a:r>
          </a:p>
          <a:p>
            <a:pPr algn="l"/>
            <a:r>
              <a:rPr lang="en-US" sz="1200" b="0" i="0" u="none" strike="noStrike" baseline="0" dirty="0">
                <a:latin typeface="CIDFont+F4"/>
              </a:rPr>
              <a:t>for an educational enrollment.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DD6B4-451F-423F-B297-F88BD8EEC09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5.png"/><Relationship Id="rId10" Type="http://schemas.openxmlformats.org/officeDocument/2006/relationships/image" Target="../media/image24.jpeg"/><Relationship Id="rId4" Type="http://schemas.openxmlformats.org/officeDocument/2006/relationships/image" Target="../media/image2.sv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paul.g.mausbach.civ@army.mil" TargetMode="External"/><Relationship Id="rId3" Type="http://schemas.openxmlformats.org/officeDocument/2006/relationships/image" Target="../media/image2.svg"/><Relationship Id="rId7" Type="http://schemas.openxmlformats.org/officeDocument/2006/relationships/hyperlink" Target="mailto:ruth.e.ragels.civ@army.mi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riscilla.h.harkin.civ@army.mil" TargetMode="External"/><Relationship Id="rId5" Type="http://schemas.openxmlformats.org/officeDocument/2006/relationships/hyperlink" Target="mailto:michele.m.anderson.civ@army.mil" TargetMode="External"/><Relationship Id="rId4" Type="http://schemas.openxmlformats.org/officeDocument/2006/relationships/image" Target="../media/image29.png"/><Relationship Id="rId9" Type="http://schemas.openxmlformats.org/officeDocument/2006/relationships/hyperlink" Target="mailto:john.w.schreiber2.civ@army.mi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chele.m.anderson.civ@army.mil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hyperlink" Target="mailto:michele.m.anderson.civ@army.mi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7.sv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svg"/><Relationship Id="rId7" Type="http://schemas.openxmlformats.org/officeDocument/2006/relationships/hyperlink" Target="https://www.tricare.mil/wes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ricare.mil/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sv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://www.tricare.mil/wes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dco.dmdc.osd.mil/idco/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1064">
            <a:off x="13428675" y="-182170"/>
            <a:ext cx="6060412" cy="7279774"/>
          </a:xfrm>
          <a:custGeom>
            <a:avLst/>
            <a:gdLst/>
            <a:ahLst/>
            <a:cxnLst/>
            <a:rect l="l" t="t" r="r" b="b"/>
            <a:pathLst>
              <a:path w="6060412" h="7279774">
                <a:moveTo>
                  <a:pt x="0" y="0"/>
                </a:moveTo>
                <a:lnTo>
                  <a:pt x="6060412" y="0"/>
                </a:lnTo>
                <a:lnTo>
                  <a:pt x="6060412" y="7279774"/>
                </a:lnTo>
                <a:lnTo>
                  <a:pt x="0" y="7279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8687" y="4809975"/>
            <a:ext cx="4196297" cy="5477026"/>
          </a:xfrm>
          <a:custGeom>
            <a:avLst/>
            <a:gdLst/>
            <a:ahLst/>
            <a:cxnLst/>
            <a:rect l="l" t="t" r="r" b="b"/>
            <a:pathLst>
              <a:path w="4752469" h="5708671">
                <a:moveTo>
                  <a:pt x="0" y="0"/>
                </a:moveTo>
                <a:lnTo>
                  <a:pt x="4752469" y="0"/>
                </a:lnTo>
                <a:lnTo>
                  <a:pt x="4752469" y="5708671"/>
                </a:lnTo>
                <a:lnTo>
                  <a:pt x="0" y="5708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13494556" y="6518070"/>
            <a:ext cx="3432416" cy="3432416"/>
          </a:xfrm>
          <a:custGeom>
            <a:avLst/>
            <a:gdLst/>
            <a:ahLst/>
            <a:cxnLst/>
            <a:rect l="l" t="t" r="r" b="b"/>
            <a:pathLst>
              <a:path w="3432416" h="3432416">
                <a:moveTo>
                  <a:pt x="0" y="0"/>
                </a:moveTo>
                <a:lnTo>
                  <a:pt x="3432416" y="0"/>
                </a:lnTo>
                <a:lnTo>
                  <a:pt x="3432416" y="3432416"/>
                </a:lnTo>
                <a:lnTo>
                  <a:pt x="0" y="34324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4744284" y="8249051"/>
            <a:ext cx="3991937" cy="1563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7287" lvl="1" indent="-238643" algn="l">
              <a:lnSpc>
                <a:spcPts val="3094"/>
              </a:lnSpc>
              <a:buFont typeface="Arial"/>
              <a:buChar char="•"/>
            </a:pPr>
            <a:r>
              <a:rPr lang="en-US" sz="2210" dirty="0">
                <a:solidFill>
                  <a:srgbClr val="2D1C1C"/>
                </a:solidFill>
                <a:latin typeface="Canva Sans"/>
                <a:ea typeface="Canva Sans"/>
                <a:cs typeface="Canva Sans"/>
                <a:sym typeface="Canva Sans"/>
              </a:rPr>
              <a:t>SERVICE MEMBERS</a:t>
            </a:r>
          </a:p>
          <a:p>
            <a:pPr marL="477287" lvl="1" indent="-238643" algn="l">
              <a:lnSpc>
                <a:spcPts val="3094"/>
              </a:lnSpc>
              <a:buFont typeface="Arial"/>
              <a:buChar char="•"/>
            </a:pPr>
            <a:r>
              <a:rPr lang="en-US" sz="2210" dirty="0">
                <a:solidFill>
                  <a:srgbClr val="2D1C1C"/>
                </a:solidFill>
                <a:latin typeface="Canva Sans"/>
                <a:ea typeface="Canva Sans"/>
                <a:cs typeface="Canva Sans"/>
                <a:sym typeface="Canva Sans"/>
              </a:rPr>
              <a:t>VETERANS</a:t>
            </a:r>
          </a:p>
          <a:p>
            <a:pPr marL="477287" lvl="1" indent="-238643" algn="l">
              <a:lnSpc>
                <a:spcPts val="3094"/>
              </a:lnSpc>
              <a:buFont typeface="Arial"/>
              <a:buChar char="•"/>
            </a:pPr>
            <a:r>
              <a:rPr lang="en-US" sz="2210" dirty="0">
                <a:solidFill>
                  <a:srgbClr val="2D1C1C"/>
                </a:solidFill>
                <a:latin typeface="Canva Sans"/>
                <a:ea typeface="Canva Sans"/>
                <a:cs typeface="Canva Sans"/>
                <a:sym typeface="Canva Sans"/>
              </a:rPr>
              <a:t>SURVIVORS</a:t>
            </a:r>
          </a:p>
          <a:p>
            <a:pPr marL="477287" lvl="1" indent="-238643" algn="l">
              <a:lnSpc>
                <a:spcPts val="3094"/>
              </a:lnSpc>
              <a:buFont typeface="Arial"/>
              <a:buChar char="•"/>
            </a:pPr>
            <a:r>
              <a:rPr lang="en-US" sz="2210" dirty="0">
                <a:solidFill>
                  <a:srgbClr val="2D1C1C"/>
                </a:solidFill>
                <a:latin typeface="Canva Sans"/>
                <a:ea typeface="Canva Sans"/>
                <a:cs typeface="Canva Sans"/>
                <a:sym typeface="Canva Sans"/>
              </a:rPr>
              <a:t>AND THEIR FAMILIES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84243" y="7387549"/>
            <a:ext cx="3396186" cy="89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20"/>
              </a:lnSpc>
            </a:pPr>
            <a:r>
              <a:rPr lang="en-US" sz="5228" b="1" dirty="0">
                <a:solidFill>
                  <a:srgbClr val="2D1C1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SERVING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49461" y="3265264"/>
            <a:ext cx="12721900" cy="4283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97"/>
              </a:lnSpc>
            </a:pPr>
            <a:r>
              <a:rPr lang="en-US" sz="11926" b="1" dirty="0">
                <a:solidFill>
                  <a:srgbClr val="C0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Veteran Service Officers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374612"/>
            <a:ext cx="16840200" cy="2774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545"/>
              </a:lnSpc>
            </a:pPr>
            <a:r>
              <a:rPr lang="en-US" sz="5400" b="1" spc="779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South Dakota Army National Guard Service Member Family Support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6CC0C31-469D-716A-83D5-45EDBA665E6D}"/>
              </a:ext>
            </a:extLst>
          </p:cNvPr>
          <p:cNvSpPr/>
          <p:nvPr/>
        </p:nvSpPr>
        <p:spPr>
          <a:xfrm rot="-351064">
            <a:off x="13309275" y="-124316"/>
            <a:ext cx="6060412" cy="7279774"/>
          </a:xfrm>
          <a:custGeom>
            <a:avLst/>
            <a:gdLst/>
            <a:ahLst/>
            <a:cxnLst/>
            <a:rect l="l" t="t" r="r" b="b"/>
            <a:pathLst>
              <a:path w="6060412" h="7279774">
                <a:moveTo>
                  <a:pt x="0" y="0"/>
                </a:moveTo>
                <a:lnTo>
                  <a:pt x="6060412" y="0"/>
                </a:lnTo>
                <a:lnTo>
                  <a:pt x="6060412" y="7279774"/>
                </a:lnTo>
                <a:lnTo>
                  <a:pt x="0" y="72797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E9E9A29-F9FC-168E-384B-53BC51C96F3C}"/>
              </a:ext>
            </a:extLst>
          </p:cNvPr>
          <p:cNvSpPr txBox="1"/>
          <p:nvPr/>
        </p:nvSpPr>
        <p:spPr>
          <a:xfrm>
            <a:off x="385764" y="7908"/>
            <a:ext cx="17407656" cy="10605156"/>
          </a:xfrm>
          <a:prstGeom prst="rect">
            <a:avLst/>
          </a:prstGeom>
        </p:spPr>
        <p:txBody>
          <a:bodyPr vert="horz" lIns="164592" tIns="164592" rIns="164592" bIns="137160" rtlCol="0" anchor="ctr">
            <a:normAutofit/>
          </a:bodyPr>
          <a:lstStyle/>
          <a:p>
            <a:pPr>
              <a:lnSpc>
                <a:spcPct val="130000"/>
              </a:lnSpc>
              <a:spcBef>
                <a:spcPts val="1395"/>
              </a:spcBef>
              <a:buFont typeface="Corbel" panose="020B0503020204020204" pitchFamily="34" charset="0"/>
            </a:pPr>
            <a:endParaRPr lang="en-US" sz="2000" spc="225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494580" y="319294"/>
            <a:ext cx="3563488" cy="2658910"/>
          </a:xfrm>
          <a:custGeom>
            <a:avLst/>
            <a:gdLst/>
            <a:ahLst/>
            <a:cxnLst/>
            <a:rect l="l" t="t" r="r" b="b"/>
            <a:pathLst>
              <a:path w="3563488" h="2658910">
                <a:moveTo>
                  <a:pt x="0" y="0"/>
                </a:moveTo>
                <a:lnTo>
                  <a:pt x="3563487" y="0"/>
                </a:lnTo>
                <a:lnTo>
                  <a:pt x="3563487" y="2658911"/>
                </a:lnTo>
                <a:lnTo>
                  <a:pt x="0" y="26589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25" name="Group 6">
            <a:extLst>
              <a:ext uri="{FF2B5EF4-FFF2-40B4-BE49-F238E27FC236}">
                <a16:creationId xmlns:a16="http://schemas.microsoft.com/office/drawing/2014/main" id="{62D0E6F9-2E8E-C4F1-724C-37540DFE1886}"/>
              </a:ext>
            </a:extLst>
          </p:cNvPr>
          <p:cNvGrpSpPr/>
          <p:nvPr/>
        </p:nvGrpSpPr>
        <p:grpSpPr>
          <a:xfrm>
            <a:off x="4805572" y="419307"/>
            <a:ext cx="3700462" cy="2658910"/>
            <a:chOff x="0" y="0"/>
            <a:chExt cx="3557732" cy="2263607"/>
          </a:xfrm>
        </p:grpSpPr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2319E758-E421-3924-A706-093FE84E482F}"/>
                </a:ext>
              </a:extLst>
            </p:cNvPr>
            <p:cNvSpPr/>
            <p:nvPr/>
          </p:nvSpPr>
          <p:spPr>
            <a:xfrm>
              <a:off x="0" y="0"/>
              <a:ext cx="3557778" cy="2263648"/>
            </a:xfrm>
            <a:custGeom>
              <a:avLst/>
              <a:gdLst/>
              <a:ahLst/>
              <a:cxnLst/>
              <a:rect l="l" t="t" r="r" b="b"/>
              <a:pathLst>
                <a:path w="3557778" h="2263648">
                  <a:moveTo>
                    <a:pt x="0" y="0"/>
                  </a:moveTo>
                  <a:lnTo>
                    <a:pt x="3557778" y="0"/>
                  </a:lnTo>
                  <a:lnTo>
                    <a:pt x="3557778" y="2263648"/>
                  </a:lnTo>
                  <a:lnTo>
                    <a:pt x="0" y="2263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52" r="1" b="-15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B7FE7235-E71F-0F92-AE46-672FB28C6D96}"/>
              </a:ext>
            </a:extLst>
          </p:cNvPr>
          <p:cNvGrpSpPr/>
          <p:nvPr/>
        </p:nvGrpSpPr>
        <p:grpSpPr>
          <a:xfrm>
            <a:off x="8932879" y="419307"/>
            <a:ext cx="3594323" cy="3552618"/>
            <a:chOff x="0" y="0"/>
            <a:chExt cx="3117072" cy="3316743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DFE16C60-7DA5-8B80-66A2-D05B34A27DEE}"/>
                </a:ext>
              </a:extLst>
            </p:cNvPr>
            <p:cNvSpPr/>
            <p:nvPr/>
          </p:nvSpPr>
          <p:spPr>
            <a:xfrm>
              <a:off x="0" y="0"/>
              <a:ext cx="3117088" cy="3316732"/>
            </a:xfrm>
            <a:custGeom>
              <a:avLst/>
              <a:gdLst/>
              <a:ahLst/>
              <a:cxnLst/>
              <a:rect l="l" t="t" r="r" b="b"/>
              <a:pathLst>
                <a:path w="3117088" h="3316732">
                  <a:moveTo>
                    <a:pt x="0" y="0"/>
                  </a:moveTo>
                  <a:lnTo>
                    <a:pt x="3117088" y="0"/>
                  </a:lnTo>
                  <a:lnTo>
                    <a:pt x="3117088" y="3316732"/>
                  </a:lnTo>
                  <a:lnTo>
                    <a:pt x="0" y="3316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5D9F774-8CAC-D2CB-96F3-03B3A13CE6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579" y="4357986"/>
            <a:ext cx="5381437" cy="1299864"/>
          </a:xfrm>
          <a:prstGeom prst="rect">
            <a:avLst/>
          </a:prstGeom>
        </p:spPr>
      </p:pic>
      <p:sp>
        <p:nvSpPr>
          <p:cNvPr id="7" name="Freeform 12">
            <a:extLst>
              <a:ext uri="{FF2B5EF4-FFF2-40B4-BE49-F238E27FC236}">
                <a16:creationId xmlns:a16="http://schemas.microsoft.com/office/drawing/2014/main" id="{92716787-6C11-19BF-F9A3-A9D8EA78FC78}"/>
              </a:ext>
            </a:extLst>
          </p:cNvPr>
          <p:cNvSpPr/>
          <p:nvPr/>
        </p:nvSpPr>
        <p:spPr>
          <a:xfrm>
            <a:off x="642939" y="6675199"/>
            <a:ext cx="4454776" cy="2468802"/>
          </a:xfrm>
          <a:custGeom>
            <a:avLst/>
            <a:gdLst/>
            <a:ahLst/>
            <a:cxnLst/>
            <a:rect l="l" t="t" r="r" b="b"/>
            <a:pathLst>
              <a:path w="3994030" h="2093192">
                <a:moveTo>
                  <a:pt x="0" y="0"/>
                </a:moveTo>
                <a:lnTo>
                  <a:pt x="3994030" y="0"/>
                </a:lnTo>
                <a:lnTo>
                  <a:pt x="3994030" y="2093192"/>
                </a:lnTo>
                <a:lnTo>
                  <a:pt x="0" y="209319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232" r="-1232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9" name="Group 2"/>
          <p:cNvGrpSpPr/>
          <p:nvPr/>
        </p:nvGrpSpPr>
        <p:grpSpPr>
          <a:xfrm>
            <a:off x="13382621" y="2857501"/>
            <a:ext cx="4262440" cy="6865695"/>
            <a:chOff x="0" y="-23446"/>
            <a:chExt cx="9093200" cy="13739446"/>
          </a:xfrm>
        </p:grpSpPr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10"/>
            <a:srcRect l="5788" r="5788"/>
            <a:stretch>
              <a:fillRect/>
            </a:stretch>
          </p:blipFill>
          <p:spPr>
            <a:xfrm>
              <a:off x="0" y="-23446"/>
              <a:ext cx="9093200" cy="6858001"/>
            </a:xfrm>
            <a:prstGeom prst="rect">
              <a:avLst/>
            </a:prstGeom>
          </p:spPr>
        </p:pic>
        <p:pic>
          <p:nvPicPr>
            <p:cNvPr id="13" name="Picture 4"/>
            <p:cNvPicPr>
              <a:picLocks noChangeAspect="1"/>
            </p:cNvPicPr>
            <p:nvPr/>
          </p:nvPicPr>
          <p:blipFill>
            <a:blip r:embed="rId11"/>
            <a:srcRect l="6714" r="6714"/>
            <a:stretch>
              <a:fillRect/>
            </a:stretch>
          </p:blipFill>
          <p:spPr>
            <a:xfrm>
              <a:off x="0" y="6858000"/>
              <a:ext cx="9093200" cy="6858000"/>
            </a:xfrm>
            <a:prstGeom prst="rect">
              <a:avLst/>
            </a:prstGeom>
          </p:spPr>
        </p:pic>
      </p:grpSp>
      <p:sp>
        <p:nvSpPr>
          <p:cNvPr id="14" name="Freeform 11">
            <a:extLst>
              <a:ext uri="{FF2B5EF4-FFF2-40B4-BE49-F238E27FC236}">
                <a16:creationId xmlns:a16="http://schemas.microsoft.com/office/drawing/2014/main" id="{EB6EEA5B-B02B-2DD1-195A-7C08E3BFE393}"/>
              </a:ext>
            </a:extLst>
          </p:cNvPr>
          <p:cNvSpPr/>
          <p:nvPr/>
        </p:nvSpPr>
        <p:spPr>
          <a:xfrm>
            <a:off x="12954000" y="608285"/>
            <a:ext cx="4196297" cy="1697206"/>
          </a:xfrm>
          <a:custGeom>
            <a:avLst/>
            <a:gdLst/>
            <a:ahLst/>
            <a:cxnLst/>
            <a:rect l="l" t="t" r="r" b="b"/>
            <a:pathLst>
              <a:path w="5603236" h="2483999">
                <a:moveTo>
                  <a:pt x="0" y="0"/>
                </a:moveTo>
                <a:lnTo>
                  <a:pt x="5603236" y="0"/>
                </a:lnTo>
                <a:lnTo>
                  <a:pt x="5603236" y="2483999"/>
                </a:lnTo>
                <a:lnTo>
                  <a:pt x="0" y="24839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15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2574B450-07CA-DFB4-CE06-9A09788E7178}"/>
              </a:ext>
            </a:extLst>
          </p:cNvPr>
          <p:cNvSpPr/>
          <p:nvPr/>
        </p:nvSpPr>
        <p:spPr>
          <a:xfrm>
            <a:off x="6509569" y="2094417"/>
            <a:ext cx="4141385" cy="4953157"/>
          </a:xfrm>
          <a:custGeom>
            <a:avLst/>
            <a:gdLst/>
            <a:ahLst/>
            <a:cxnLst/>
            <a:rect l="l" t="t" r="r" b="b"/>
            <a:pathLst>
              <a:path w="2464128" h="2464128">
                <a:moveTo>
                  <a:pt x="0" y="0"/>
                </a:moveTo>
                <a:lnTo>
                  <a:pt x="2464128" y="0"/>
                </a:lnTo>
                <a:lnTo>
                  <a:pt x="2464128" y="2464128"/>
                </a:lnTo>
                <a:lnTo>
                  <a:pt x="0" y="246412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ACCA3FA-AB1F-A681-E731-7D206A8587EB}"/>
              </a:ext>
            </a:extLst>
          </p:cNvPr>
          <p:cNvSpPr/>
          <p:nvPr/>
        </p:nvSpPr>
        <p:spPr>
          <a:xfrm>
            <a:off x="5810222" y="6493677"/>
            <a:ext cx="2770039" cy="2336642"/>
          </a:xfrm>
          <a:custGeom>
            <a:avLst/>
            <a:gdLst/>
            <a:ahLst/>
            <a:cxnLst/>
            <a:rect l="l" t="t" r="r" b="b"/>
            <a:pathLst>
              <a:path w="2204483" h="2204483">
                <a:moveTo>
                  <a:pt x="0" y="0"/>
                </a:moveTo>
                <a:lnTo>
                  <a:pt x="2204483" y="0"/>
                </a:lnTo>
                <a:lnTo>
                  <a:pt x="2204483" y="2204483"/>
                </a:lnTo>
                <a:lnTo>
                  <a:pt x="0" y="22044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2210728B-51AD-447C-F7BF-3AB00DD242D6}"/>
              </a:ext>
            </a:extLst>
          </p:cNvPr>
          <p:cNvSpPr/>
          <p:nvPr/>
        </p:nvSpPr>
        <p:spPr>
          <a:xfrm>
            <a:off x="9167099" y="6193392"/>
            <a:ext cx="3432416" cy="3432416"/>
          </a:xfrm>
          <a:custGeom>
            <a:avLst/>
            <a:gdLst/>
            <a:ahLst/>
            <a:cxnLst/>
            <a:rect l="l" t="t" r="r" b="b"/>
            <a:pathLst>
              <a:path w="3432416" h="3432416">
                <a:moveTo>
                  <a:pt x="0" y="0"/>
                </a:moveTo>
                <a:lnTo>
                  <a:pt x="3432416" y="0"/>
                </a:lnTo>
                <a:lnTo>
                  <a:pt x="3432416" y="3432416"/>
                </a:lnTo>
                <a:lnTo>
                  <a:pt x="0" y="343241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7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2">
            <a:extLst>
              <a:ext uri="{FF2B5EF4-FFF2-40B4-BE49-F238E27FC236}">
                <a16:creationId xmlns:a16="http://schemas.microsoft.com/office/drawing/2014/main" id="{3C675D25-B756-67EC-F895-6377E2582085}"/>
              </a:ext>
            </a:extLst>
          </p:cNvPr>
          <p:cNvSpPr/>
          <p:nvPr/>
        </p:nvSpPr>
        <p:spPr>
          <a:xfrm rot="9567017">
            <a:off x="-931265" y="5123585"/>
            <a:ext cx="5596355" cy="6345994"/>
          </a:xfrm>
          <a:custGeom>
            <a:avLst/>
            <a:gdLst/>
            <a:ahLst/>
            <a:cxnLst/>
            <a:rect l="l" t="t" r="r" b="b"/>
            <a:pathLst>
              <a:path w="6060412" h="7279774">
                <a:moveTo>
                  <a:pt x="0" y="0"/>
                </a:moveTo>
                <a:lnTo>
                  <a:pt x="6060412" y="0"/>
                </a:lnTo>
                <a:lnTo>
                  <a:pt x="6060412" y="7279774"/>
                </a:lnTo>
                <a:lnTo>
                  <a:pt x="0" y="7279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5" name="Freeform 2">
            <a:extLst>
              <a:ext uri="{FF2B5EF4-FFF2-40B4-BE49-F238E27FC236}">
                <a16:creationId xmlns:a16="http://schemas.microsoft.com/office/drawing/2014/main" id="{884C399B-11AF-D6E7-D96C-ADD2E0668FB1}"/>
              </a:ext>
            </a:extLst>
          </p:cNvPr>
          <p:cNvSpPr/>
          <p:nvPr/>
        </p:nvSpPr>
        <p:spPr>
          <a:xfrm rot="-351064">
            <a:off x="13374955" y="485564"/>
            <a:ext cx="6060412" cy="7279774"/>
          </a:xfrm>
          <a:custGeom>
            <a:avLst/>
            <a:gdLst/>
            <a:ahLst/>
            <a:cxnLst/>
            <a:rect l="l" t="t" r="r" b="b"/>
            <a:pathLst>
              <a:path w="6060412" h="7279774">
                <a:moveTo>
                  <a:pt x="0" y="0"/>
                </a:moveTo>
                <a:lnTo>
                  <a:pt x="6060412" y="0"/>
                </a:lnTo>
                <a:lnTo>
                  <a:pt x="6060412" y="7279774"/>
                </a:lnTo>
                <a:lnTo>
                  <a:pt x="0" y="7279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8941" y="465683"/>
            <a:ext cx="10875688" cy="1523734"/>
          </a:xfrm>
          <a:prstGeom prst="rect">
            <a:avLst/>
          </a:prstGeom>
        </p:spPr>
        <p:txBody>
          <a:bodyPr vert="horz" wrap="square" lIns="0" tIns="167878" rIns="0" bIns="0" rtlCol="0" anchor="ctr">
            <a:spAutoFit/>
          </a:bodyPr>
          <a:lstStyle/>
          <a:p>
            <a:pPr marL="1967280" marR="7144" indent="-1950313">
              <a:spcBef>
                <a:spcPts val="1322"/>
              </a:spcBef>
            </a:pPr>
            <a:r>
              <a:rPr lang="en-US" sz="4400" b="1" dirty="0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Soldier &amp; Family Readiness Specialist Team</a:t>
            </a:r>
            <a:br>
              <a:rPr lang="en-US" sz="4400" b="1" dirty="0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</a:rPr>
            </a:br>
            <a:endParaRPr spc="-28" dirty="0"/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59217" y="1598347"/>
            <a:ext cx="13323201" cy="82186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36807" y="2999585"/>
            <a:ext cx="1327285" cy="240691"/>
          </a:xfrm>
          <a:prstGeom prst="rect">
            <a:avLst/>
          </a:prstGeom>
        </p:spPr>
        <p:txBody>
          <a:bodyPr vert="horz" wrap="square" lIns="0" tIns="25003" rIns="0" bIns="0" rtlCol="0">
            <a:spAutoFit/>
          </a:bodyPr>
          <a:lstStyle/>
          <a:p>
            <a:pPr marL="17860">
              <a:spcBef>
                <a:spcPts val="197"/>
              </a:spcBef>
            </a:pPr>
            <a:r>
              <a:rPr lang="en-US" sz="1400" spc="70" dirty="0">
                <a:solidFill>
                  <a:srgbClr val="FFFFFF"/>
                </a:solidFill>
                <a:latin typeface="Century Gothic"/>
                <a:cs typeface="Century Gothic"/>
              </a:rPr>
              <a:t>605-969-5416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500" y="2005243"/>
            <a:ext cx="1631454" cy="472453"/>
          </a:xfrm>
          <a:prstGeom prst="rect">
            <a:avLst/>
          </a:prstGeom>
        </p:spPr>
        <p:txBody>
          <a:bodyPr vert="horz" wrap="square" lIns="0" tIns="17859" rIns="0" bIns="0" rtlCol="0">
            <a:spAutoFit/>
          </a:bodyPr>
          <a:lstStyle/>
          <a:p>
            <a:pPr marL="17860">
              <a:spcBef>
                <a:spcPts val="141"/>
              </a:spcBef>
            </a:pPr>
            <a:r>
              <a:rPr sz="2953" spc="-14" dirty="0">
                <a:solidFill>
                  <a:srgbClr val="FFFFFF"/>
                </a:solidFill>
                <a:latin typeface="Arial"/>
                <a:cs typeface="Arial"/>
              </a:rPr>
              <a:t>Bill</a:t>
            </a:r>
            <a:r>
              <a:rPr sz="2953" spc="-5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3" spc="-14" dirty="0">
                <a:solidFill>
                  <a:srgbClr val="FFFFFF"/>
                </a:solidFill>
                <a:latin typeface="Arial"/>
                <a:cs typeface="Arial"/>
              </a:rPr>
              <a:t>Flippo</a:t>
            </a:r>
            <a:endParaRPr sz="2953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3266" y="7159223"/>
            <a:ext cx="1369814" cy="387365"/>
          </a:xfrm>
          <a:prstGeom prst="rect">
            <a:avLst/>
          </a:prstGeom>
        </p:spPr>
        <p:txBody>
          <a:bodyPr vert="horz" wrap="square" lIns="0" tIns="17859" rIns="0" bIns="0" rtlCol="0" anchor="t">
            <a:spAutoFit/>
          </a:bodyPr>
          <a:lstStyle/>
          <a:p>
            <a:pPr marL="17780" algn="ctr">
              <a:spcBef>
                <a:spcPts val="141"/>
              </a:spcBef>
            </a:pPr>
            <a:r>
              <a:rPr lang="en-US" sz="2400" spc="-42" dirty="0">
                <a:solidFill>
                  <a:srgbClr val="FFFFFF"/>
                </a:solidFill>
                <a:latin typeface="Arial"/>
                <a:cs typeface="Arial"/>
              </a:rPr>
              <a:t>Vacant</a:t>
            </a:r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2836633" y="4534171"/>
            <a:ext cx="2579785" cy="448921"/>
          </a:xfrm>
          <a:prstGeom prst="rect">
            <a:avLst/>
          </a:prstGeom>
        </p:spPr>
        <p:txBody>
          <a:bodyPr vert="horz" wrap="square" lIns="0" tIns="17859" rIns="0" bIns="0" rtlCol="0">
            <a:spAutoFit/>
          </a:bodyPr>
          <a:lstStyle/>
          <a:p>
            <a:pPr marL="17860">
              <a:spcBef>
                <a:spcPts val="141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Priscilla</a:t>
            </a:r>
            <a:r>
              <a:rPr sz="2800" spc="35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4" dirty="0">
                <a:solidFill>
                  <a:srgbClr val="FFFFFF"/>
                </a:solidFill>
                <a:latin typeface="Arial"/>
                <a:cs typeface="Arial"/>
              </a:rPr>
              <a:t>Harkin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35600" y="2038699"/>
            <a:ext cx="2083296" cy="472453"/>
          </a:xfrm>
          <a:prstGeom prst="rect">
            <a:avLst/>
          </a:prstGeom>
        </p:spPr>
        <p:txBody>
          <a:bodyPr vert="horz" wrap="square" lIns="0" tIns="17859" rIns="0" bIns="0" rtlCol="0">
            <a:spAutoFit/>
          </a:bodyPr>
          <a:lstStyle/>
          <a:p>
            <a:pPr marL="17860">
              <a:spcBef>
                <a:spcPts val="141"/>
              </a:spcBef>
            </a:pPr>
            <a:r>
              <a:rPr sz="2953" dirty="0">
                <a:solidFill>
                  <a:srgbClr val="FFFFFF"/>
                </a:solidFill>
                <a:latin typeface="Arial"/>
                <a:cs typeface="Arial"/>
              </a:rPr>
              <a:t>Ruth</a:t>
            </a:r>
            <a:r>
              <a:rPr sz="2953" spc="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3" spc="-70" dirty="0">
                <a:solidFill>
                  <a:srgbClr val="FFFFFF"/>
                </a:solidFill>
                <a:latin typeface="Arial"/>
                <a:cs typeface="Arial"/>
              </a:rPr>
              <a:t>Ragels</a:t>
            </a:r>
            <a:endParaRPr sz="2953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70029" y="4156739"/>
            <a:ext cx="3432572" cy="2868646"/>
          </a:xfrm>
          <a:prstGeom prst="rect">
            <a:avLst/>
          </a:prstGeom>
        </p:spPr>
        <p:txBody>
          <a:bodyPr vert="horz" wrap="square" lIns="0" tIns="23217" rIns="0" bIns="0" rtlCol="0">
            <a:spAutoFit/>
          </a:bodyPr>
          <a:lstStyle/>
          <a:p>
            <a:pPr marL="1348431" marR="202711" indent="-1051955">
              <a:spcBef>
                <a:spcPts val="183"/>
              </a:spcBef>
            </a:pPr>
            <a:r>
              <a:rPr sz="2813" dirty="0">
                <a:solidFill>
                  <a:srgbClr val="FFFFFF"/>
                </a:solidFill>
                <a:latin typeface="Arial"/>
                <a:cs typeface="Arial"/>
              </a:rPr>
              <a:t>Michele</a:t>
            </a:r>
            <a:r>
              <a:rPr sz="2813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13" spc="-14" dirty="0">
                <a:solidFill>
                  <a:srgbClr val="FFFFFF"/>
                </a:solidFill>
                <a:latin typeface="Arial"/>
                <a:cs typeface="Arial"/>
              </a:rPr>
              <a:t>Anderson </a:t>
            </a:r>
            <a:r>
              <a:rPr sz="2400" spc="-28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endParaRPr lang="en-US" sz="2400" dirty="0">
              <a:latin typeface="Arial"/>
              <a:cs typeface="Arial"/>
            </a:endParaRPr>
          </a:p>
          <a:p>
            <a:pPr marR="202711" indent="-1051955">
              <a:spcBef>
                <a:spcPts val="183"/>
              </a:spcBef>
            </a:pPr>
            <a:r>
              <a:rPr sz="1688" b="1" spc="70" dirty="0">
                <a:solidFill>
                  <a:srgbClr val="FFFFFF"/>
                </a:solidFill>
                <a:latin typeface="Century Gothic"/>
                <a:cs typeface="Century Gothic"/>
              </a:rPr>
              <a:t>Address:</a:t>
            </a:r>
            <a:r>
              <a:rPr lang="en-US" sz="1688" b="1" spc="7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lang="en-US" sz="1688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688" dirty="0">
                <a:solidFill>
                  <a:srgbClr val="FFFFFF"/>
                </a:solidFill>
                <a:latin typeface="Century Gothic"/>
                <a:cs typeface="Century Gothic"/>
              </a:rPr>
              <a:t>823</a:t>
            </a:r>
            <a:r>
              <a:rPr sz="1688" spc="5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88" dirty="0">
                <a:solidFill>
                  <a:srgbClr val="FFFFFF"/>
                </a:solidFill>
                <a:latin typeface="Century Gothic"/>
                <a:cs typeface="Century Gothic"/>
              </a:rPr>
              <a:t>W.</a:t>
            </a:r>
            <a:r>
              <a:rPr sz="1688" spc="6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88" dirty="0">
                <a:solidFill>
                  <a:srgbClr val="FFFFFF"/>
                </a:solidFill>
                <a:latin typeface="Century Gothic"/>
                <a:cs typeface="Century Gothic"/>
              </a:rPr>
              <a:t>Main</a:t>
            </a:r>
            <a:r>
              <a:rPr sz="1688" spc="6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88" spc="-14" dirty="0">
                <a:solidFill>
                  <a:srgbClr val="FFFFFF"/>
                </a:solidFill>
                <a:latin typeface="Century Gothic"/>
                <a:cs typeface="Century Gothic"/>
              </a:rPr>
              <a:t>Street</a:t>
            </a:r>
            <a:r>
              <a:rPr lang="en-US" sz="1688" spc="-14" dirty="0">
                <a:solidFill>
                  <a:srgbClr val="FFFFFF"/>
                </a:solidFill>
                <a:latin typeface="Century Gothic"/>
                <a:cs typeface="Century Gothic"/>
              </a:rPr>
              <a:t>   	   </a:t>
            </a:r>
            <a:r>
              <a:rPr sz="1688" dirty="0">
                <a:solidFill>
                  <a:srgbClr val="FFFFFF"/>
                </a:solidFill>
                <a:latin typeface="Century Gothic"/>
                <a:cs typeface="Century Gothic"/>
              </a:rPr>
              <a:t>Rapid</a:t>
            </a:r>
            <a:r>
              <a:rPr sz="1688" spc="-2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88" dirty="0">
                <a:solidFill>
                  <a:srgbClr val="FFFFFF"/>
                </a:solidFill>
                <a:latin typeface="Century Gothic"/>
                <a:cs typeface="Century Gothic"/>
              </a:rPr>
              <a:t>City, </a:t>
            </a:r>
            <a:r>
              <a:rPr sz="1688" spc="160" dirty="0">
                <a:solidFill>
                  <a:srgbClr val="FFFFFF"/>
                </a:solidFill>
                <a:latin typeface="Century Gothic"/>
                <a:cs typeface="Century Gothic"/>
              </a:rPr>
              <a:t>SD</a:t>
            </a:r>
            <a:r>
              <a:rPr sz="168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88" spc="-28" dirty="0">
                <a:solidFill>
                  <a:srgbClr val="FFFFFF"/>
                </a:solidFill>
                <a:latin typeface="Century Gothic"/>
                <a:cs typeface="Century Gothic"/>
              </a:rPr>
              <a:t>57702</a:t>
            </a:r>
            <a:endParaRPr lang="en-US" sz="1688" spc="-28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R="115197">
              <a:lnSpc>
                <a:spcPts val="2004"/>
              </a:lnSpc>
            </a:pPr>
            <a:r>
              <a:rPr sz="1688" b="1" dirty="0">
                <a:solidFill>
                  <a:srgbClr val="FFFFFF"/>
                </a:solidFill>
                <a:latin typeface="Century Gothic"/>
                <a:cs typeface="Century Gothic"/>
              </a:rPr>
              <a:t>Office</a:t>
            </a:r>
            <a:r>
              <a:rPr sz="1688" b="1" spc="36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88" b="1" spc="77" dirty="0">
                <a:solidFill>
                  <a:srgbClr val="FFFFFF"/>
                </a:solidFill>
                <a:latin typeface="Century Gothic"/>
                <a:cs typeface="Century Gothic"/>
              </a:rPr>
              <a:t>Phone:</a:t>
            </a:r>
            <a:endParaRPr sz="1688" dirty="0">
              <a:latin typeface="Century Gothic"/>
              <a:cs typeface="Century Gothic"/>
            </a:endParaRPr>
          </a:p>
          <a:p>
            <a:pPr marL="1109107">
              <a:lnSpc>
                <a:spcPts val="2004"/>
              </a:lnSpc>
            </a:pPr>
            <a:r>
              <a:rPr sz="1688" spc="91" dirty="0">
                <a:solidFill>
                  <a:srgbClr val="FFFFFF"/>
                </a:solidFill>
                <a:latin typeface="Century Gothic"/>
                <a:cs typeface="Century Gothic"/>
              </a:rPr>
              <a:t>605-</a:t>
            </a:r>
            <a:r>
              <a:rPr sz="1688" dirty="0">
                <a:solidFill>
                  <a:srgbClr val="FFFFFF"/>
                </a:solidFill>
                <a:latin typeface="Century Gothic"/>
                <a:cs typeface="Century Gothic"/>
              </a:rPr>
              <a:t>737-</a:t>
            </a:r>
            <a:r>
              <a:rPr sz="1688" spc="-28" dirty="0">
                <a:solidFill>
                  <a:srgbClr val="FFFFFF"/>
                </a:solidFill>
                <a:latin typeface="Century Gothic"/>
                <a:cs typeface="Century Gothic"/>
              </a:rPr>
              <a:t>6975</a:t>
            </a:r>
            <a:endParaRPr sz="1688" dirty="0">
              <a:latin typeface="Century Gothic"/>
              <a:cs typeface="Century Gothic"/>
            </a:endParaRPr>
          </a:p>
          <a:p>
            <a:pPr marL="17860">
              <a:lnSpc>
                <a:spcPts val="2004"/>
              </a:lnSpc>
            </a:pPr>
            <a:r>
              <a:rPr sz="1688" b="1" dirty="0">
                <a:solidFill>
                  <a:srgbClr val="FFFFFF"/>
                </a:solidFill>
                <a:latin typeface="Century Gothic"/>
                <a:cs typeface="Century Gothic"/>
              </a:rPr>
              <a:t>Cell</a:t>
            </a:r>
            <a:r>
              <a:rPr sz="1688" b="1" spc="9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88" b="1" spc="77" dirty="0">
                <a:solidFill>
                  <a:srgbClr val="FFFFFF"/>
                </a:solidFill>
                <a:latin typeface="Century Gothic"/>
                <a:cs typeface="Century Gothic"/>
              </a:rPr>
              <a:t>Phone:</a:t>
            </a:r>
            <a:endParaRPr sz="1688" dirty="0">
              <a:latin typeface="Century Gothic"/>
              <a:cs typeface="Century Gothic"/>
            </a:endParaRPr>
          </a:p>
          <a:p>
            <a:pPr marL="1100177">
              <a:lnSpc>
                <a:spcPts val="2004"/>
              </a:lnSpc>
            </a:pPr>
            <a:r>
              <a:rPr sz="1688" spc="91" dirty="0">
                <a:solidFill>
                  <a:srgbClr val="FFFFFF"/>
                </a:solidFill>
                <a:latin typeface="Century Gothic"/>
                <a:cs typeface="Century Gothic"/>
              </a:rPr>
              <a:t>605-</a:t>
            </a:r>
            <a:r>
              <a:rPr sz="1688" spc="-14" dirty="0">
                <a:solidFill>
                  <a:srgbClr val="FFFFFF"/>
                </a:solidFill>
                <a:latin typeface="Century Gothic"/>
                <a:cs typeface="Century Gothic"/>
              </a:rPr>
              <a:t>415-</a:t>
            </a:r>
            <a:r>
              <a:rPr sz="1688" spc="-28" dirty="0">
                <a:solidFill>
                  <a:srgbClr val="FFFFFF"/>
                </a:solidFill>
                <a:latin typeface="Century Gothic"/>
                <a:cs typeface="Century Gothic"/>
              </a:rPr>
              <a:t>0471</a:t>
            </a:r>
            <a:endParaRPr sz="1688" dirty="0">
              <a:latin typeface="Century Gothic"/>
              <a:cs typeface="Century Gothic"/>
            </a:endParaRPr>
          </a:p>
          <a:p>
            <a:pPr marL="17860">
              <a:lnSpc>
                <a:spcPts val="2018"/>
              </a:lnSpc>
            </a:pPr>
            <a:r>
              <a:rPr sz="1688" b="1" spc="70" dirty="0">
                <a:solidFill>
                  <a:srgbClr val="FFFFFF"/>
                </a:solidFill>
                <a:latin typeface="Century Gothic"/>
                <a:cs typeface="Century Gothic"/>
              </a:rPr>
              <a:t>Email:</a:t>
            </a:r>
            <a:endParaRPr sz="1688" dirty="0">
              <a:latin typeface="Century Gothic"/>
              <a:cs typeface="Century Gothic"/>
            </a:endParaRPr>
          </a:p>
          <a:p>
            <a:pPr marL="17860">
              <a:spcBef>
                <a:spcPts val="14"/>
              </a:spcBef>
            </a:pPr>
            <a:r>
              <a:rPr sz="1400" spc="-14" dirty="0">
                <a:solidFill>
                  <a:schemeClr val="bg1"/>
                </a:solidFill>
                <a:latin typeface="Century Gothic"/>
                <a:cs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michele.m.anderson.civ@army.mil</a:t>
            </a:r>
            <a:endParaRPr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49172" y="2504261"/>
            <a:ext cx="2667155" cy="398546"/>
          </a:xfrm>
          <a:prstGeom prst="rect">
            <a:avLst/>
          </a:prstGeom>
        </p:spPr>
        <p:txBody>
          <a:bodyPr vert="horz" wrap="square" lIns="0" tIns="51792" rIns="0" bIns="0" rtlCol="0">
            <a:spAutoFit/>
          </a:bodyPr>
          <a:lstStyle/>
          <a:p>
            <a:pPr marL="53580">
              <a:spcBef>
                <a:spcPts val="408"/>
              </a:spcBef>
            </a:pPr>
            <a:r>
              <a:rPr sz="1125" b="1" dirty="0">
                <a:solidFill>
                  <a:srgbClr val="FFFFFF"/>
                </a:solidFill>
                <a:latin typeface="Century Gothic"/>
                <a:cs typeface="Century Gothic"/>
              </a:rPr>
              <a:t>Address:</a:t>
            </a:r>
            <a:r>
              <a:rPr sz="1125" b="1" spc="6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1125" b="1" spc="675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lang="en-US" sz="1125" spc="91" dirty="0">
                <a:solidFill>
                  <a:srgbClr val="FFFFFF"/>
                </a:solidFill>
                <a:latin typeface="Century Gothic"/>
                <a:cs typeface="Century Gothic"/>
              </a:rPr>
              <a:t>300 5</a:t>
            </a:r>
            <a:r>
              <a:rPr lang="en-US" sz="1125" spc="91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lang="en-US" sz="1125" spc="91" dirty="0">
                <a:solidFill>
                  <a:srgbClr val="FFFFFF"/>
                </a:solidFill>
                <a:latin typeface="Century Gothic"/>
                <a:cs typeface="Century Gothic"/>
              </a:rPr>
              <a:t> Street S. 	Brookings, SD 57006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13453" y="2983069"/>
            <a:ext cx="1048345" cy="191158"/>
          </a:xfrm>
          <a:prstGeom prst="rect">
            <a:avLst/>
          </a:prstGeom>
        </p:spPr>
        <p:txBody>
          <a:bodyPr vert="horz" wrap="square" lIns="0" tIns="17859" rIns="0" bIns="0" rtlCol="0">
            <a:spAutoFit/>
          </a:bodyPr>
          <a:lstStyle/>
          <a:p>
            <a:pPr marL="17860">
              <a:spcBef>
                <a:spcPts val="141"/>
              </a:spcBef>
            </a:pPr>
            <a:r>
              <a:rPr sz="1125" b="1" dirty="0">
                <a:solidFill>
                  <a:srgbClr val="FFFFFF"/>
                </a:solidFill>
                <a:latin typeface="Century Gothic"/>
                <a:cs typeface="Century Gothic"/>
              </a:rPr>
              <a:t>Office</a:t>
            </a:r>
            <a:r>
              <a:rPr sz="1125" b="1" spc="23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b="1" spc="-14" dirty="0">
                <a:solidFill>
                  <a:srgbClr val="FFFFFF"/>
                </a:solidFill>
                <a:latin typeface="Century Gothic"/>
                <a:cs typeface="Century Gothic"/>
              </a:rPr>
              <a:t>Phone:</a:t>
            </a:r>
            <a:endParaRPr sz="1125" dirty="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63678" y="3014283"/>
            <a:ext cx="1455539" cy="133963"/>
          </a:xfrm>
          <a:prstGeom prst="rect">
            <a:avLst/>
          </a:prstGeom>
        </p:spPr>
        <p:txBody>
          <a:bodyPr vert="horz" wrap="square" lIns="0" tIns="17859" rIns="0" bIns="0" rtlCol="0">
            <a:spAutoFit/>
          </a:bodyPr>
          <a:lstStyle/>
          <a:p>
            <a:pPr marL="17860">
              <a:spcBef>
                <a:spcPts val="141"/>
              </a:spcBef>
            </a:pPr>
            <a:endParaRPr lang="en-US" sz="1130" baseline="2314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49173" y="3332296"/>
            <a:ext cx="1012626" cy="192059"/>
          </a:xfrm>
          <a:prstGeom prst="rect">
            <a:avLst/>
          </a:prstGeom>
        </p:spPr>
        <p:txBody>
          <a:bodyPr vert="horz" wrap="square" lIns="0" tIns="18752" rIns="0" bIns="0" rtlCol="0">
            <a:spAutoFit/>
          </a:bodyPr>
          <a:lstStyle/>
          <a:p>
            <a:pPr marL="17860">
              <a:spcBef>
                <a:spcPts val="148"/>
              </a:spcBef>
              <a:tabLst>
                <a:tab pos="1454698" algn="l"/>
              </a:tabLst>
            </a:pPr>
            <a:r>
              <a:rPr sz="1125" b="1" dirty="0">
                <a:solidFill>
                  <a:srgbClr val="FFFFFF"/>
                </a:solidFill>
                <a:latin typeface="Century Gothic"/>
                <a:cs typeface="Century Gothic"/>
              </a:rPr>
              <a:t>Cell</a:t>
            </a:r>
            <a:r>
              <a:rPr sz="1125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b="1" spc="-14" dirty="0">
                <a:solidFill>
                  <a:srgbClr val="FFFFFF"/>
                </a:solidFill>
                <a:latin typeface="Century Gothic"/>
                <a:cs typeface="Century Gothic"/>
              </a:rPr>
              <a:t>Phone:</a:t>
            </a:r>
            <a:endParaRPr sz="1125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49172" y="3750328"/>
            <a:ext cx="493812" cy="191158"/>
          </a:xfrm>
          <a:prstGeom prst="rect">
            <a:avLst/>
          </a:prstGeom>
        </p:spPr>
        <p:txBody>
          <a:bodyPr vert="horz" wrap="square" lIns="0" tIns="17859" rIns="0" bIns="0" rtlCol="0">
            <a:spAutoFit/>
          </a:bodyPr>
          <a:lstStyle/>
          <a:p>
            <a:pPr marL="17860">
              <a:spcBef>
                <a:spcPts val="141"/>
              </a:spcBef>
            </a:pPr>
            <a:r>
              <a:rPr sz="1125" b="1" spc="-14" dirty="0">
                <a:solidFill>
                  <a:srgbClr val="FFFFFF"/>
                </a:solidFill>
                <a:latin typeface="Century Gothic"/>
                <a:cs typeface="Century Gothic"/>
              </a:rPr>
              <a:t>Email:</a:t>
            </a:r>
            <a:endParaRPr sz="1125" dirty="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73399" y="3691288"/>
            <a:ext cx="3136106" cy="277785"/>
          </a:xfrm>
          <a:prstGeom prst="rect">
            <a:avLst/>
          </a:prstGeom>
        </p:spPr>
        <p:txBody>
          <a:bodyPr vert="horz" wrap="square" lIns="0" tIns="17859" rIns="0" bIns="0" rtlCol="0">
            <a:spAutoFit/>
          </a:bodyPr>
          <a:lstStyle/>
          <a:p>
            <a:pPr marL="53580">
              <a:spcBef>
                <a:spcPts val="141"/>
              </a:spcBef>
            </a:pPr>
            <a:r>
              <a:rPr lang="en-US" sz="1688" spc="52" baseline="13888" dirty="0">
                <a:solidFill>
                  <a:srgbClr val="FFFFFF"/>
                </a:solidFill>
                <a:latin typeface="Century Gothic"/>
                <a:cs typeface="Century Gothic"/>
              </a:rPr>
              <a:t>Bill.M.Flippo.civ@army.mil</a:t>
            </a:r>
            <a:endParaRPr sz="984" dirty="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34840" y="5068075"/>
            <a:ext cx="2597645" cy="1531268"/>
          </a:xfrm>
          <a:prstGeom prst="rect">
            <a:avLst/>
          </a:prstGeom>
        </p:spPr>
        <p:txBody>
          <a:bodyPr vert="horz" wrap="square" lIns="0" tIns="17859" rIns="0" bIns="0" rtlCol="0">
            <a:spAutoFit/>
          </a:bodyPr>
          <a:lstStyle/>
          <a:p>
            <a:pPr marL="17860">
              <a:lnSpc>
                <a:spcPts val="1328"/>
              </a:lnSpc>
              <a:spcBef>
                <a:spcPts val="141"/>
              </a:spcBef>
            </a:pPr>
            <a:r>
              <a:rPr sz="1125" b="1" dirty="0">
                <a:solidFill>
                  <a:srgbClr val="FFFFFF"/>
                </a:solidFill>
                <a:latin typeface="Century Gothic"/>
                <a:cs typeface="Century Gothic"/>
              </a:rPr>
              <a:t>Address:</a:t>
            </a:r>
            <a:r>
              <a:rPr sz="1125" b="1" spc="54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dirty="0">
                <a:solidFill>
                  <a:srgbClr val="FFFFFF"/>
                </a:solidFill>
                <a:latin typeface="Century Gothic"/>
                <a:cs typeface="Century Gothic"/>
              </a:rPr>
              <a:t>801</a:t>
            </a:r>
            <a:r>
              <a:rPr sz="1125" spc="7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dirty="0">
                <a:solidFill>
                  <a:srgbClr val="FFFFFF"/>
                </a:solidFill>
                <a:latin typeface="Century Gothic"/>
                <a:cs typeface="Century Gothic"/>
              </a:rPr>
              <a:t>W.</a:t>
            </a:r>
            <a:r>
              <a:rPr sz="1125" spc="8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dirty="0">
                <a:solidFill>
                  <a:srgbClr val="FFFFFF"/>
                </a:solidFill>
                <a:latin typeface="Century Gothic"/>
                <a:cs typeface="Century Gothic"/>
              </a:rPr>
              <a:t>National</a:t>
            </a:r>
            <a:r>
              <a:rPr sz="1125" spc="7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spc="-14" dirty="0">
                <a:solidFill>
                  <a:srgbClr val="FFFFFF"/>
                </a:solidFill>
                <a:latin typeface="Century Gothic"/>
                <a:cs typeface="Century Gothic"/>
              </a:rPr>
              <a:t>Guard</a:t>
            </a:r>
            <a:r>
              <a:rPr sz="1125" spc="8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spc="-35" dirty="0">
                <a:solidFill>
                  <a:srgbClr val="FFFFFF"/>
                </a:solidFill>
                <a:latin typeface="Century Gothic"/>
                <a:cs typeface="Century Gothic"/>
              </a:rPr>
              <a:t>Dr.</a:t>
            </a:r>
            <a:endParaRPr sz="1125" dirty="0">
              <a:latin typeface="Century Gothic"/>
              <a:cs typeface="Century Gothic"/>
            </a:endParaRPr>
          </a:p>
          <a:p>
            <a:pPr marL="739404">
              <a:lnSpc>
                <a:spcPts val="1315"/>
              </a:lnSpc>
            </a:pPr>
            <a:r>
              <a:rPr sz="1125" dirty="0">
                <a:solidFill>
                  <a:srgbClr val="FFFFFF"/>
                </a:solidFill>
                <a:latin typeface="Century Gothic"/>
                <a:cs typeface="Century Gothic"/>
              </a:rPr>
              <a:t>Sioux</a:t>
            </a:r>
            <a:r>
              <a:rPr sz="1125" spc="14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dirty="0">
                <a:solidFill>
                  <a:srgbClr val="FFFFFF"/>
                </a:solidFill>
                <a:latin typeface="Century Gothic"/>
                <a:cs typeface="Century Gothic"/>
              </a:rPr>
              <a:t>Falls,</a:t>
            </a:r>
            <a:r>
              <a:rPr sz="1125" spc="14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spc="105" dirty="0">
                <a:solidFill>
                  <a:srgbClr val="FFFFFF"/>
                </a:solidFill>
                <a:latin typeface="Century Gothic"/>
                <a:cs typeface="Century Gothic"/>
              </a:rPr>
              <a:t>SD</a:t>
            </a:r>
            <a:r>
              <a:rPr sz="1125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spc="-28" dirty="0">
                <a:solidFill>
                  <a:srgbClr val="FFFFFF"/>
                </a:solidFill>
                <a:latin typeface="Century Gothic"/>
                <a:cs typeface="Century Gothic"/>
              </a:rPr>
              <a:t>57104</a:t>
            </a:r>
            <a:endParaRPr sz="1125" dirty="0">
              <a:latin typeface="Century Gothic"/>
              <a:cs typeface="Century Gothic"/>
            </a:endParaRPr>
          </a:p>
          <a:p>
            <a:pPr marL="17860">
              <a:lnSpc>
                <a:spcPts val="1315"/>
              </a:lnSpc>
            </a:pPr>
            <a:r>
              <a:rPr sz="1125" b="1" dirty="0">
                <a:solidFill>
                  <a:srgbClr val="FFFFFF"/>
                </a:solidFill>
                <a:latin typeface="Century Gothic"/>
                <a:cs typeface="Century Gothic"/>
              </a:rPr>
              <a:t>Office</a:t>
            </a:r>
            <a:r>
              <a:rPr sz="1125" b="1" spc="23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b="1" spc="-14" dirty="0">
                <a:solidFill>
                  <a:srgbClr val="FFFFFF"/>
                </a:solidFill>
                <a:latin typeface="Century Gothic"/>
                <a:cs typeface="Century Gothic"/>
              </a:rPr>
              <a:t>Phone:</a:t>
            </a:r>
            <a:endParaRPr sz="1125" dirty="0">
              <a:latin typeface="Century Gothic"/>
              <a:cs typeface="Century Gothic"/>
            </a:endParaRPr>
          </a:p>
          <a:p>
            <a:pPr marL="745655">
              <a:lnSpc>
                <a:spcPts val="1976"/>
              </a:lnSpc>
            </a:pPr>
            <a:r>
              <a:rPr sz="1400" spc="91" dirty="0">
                <a:solidFill>
                  <a:srgbClr val="FFFFFF"/>
                </a:solidFill>
                <a:latin typeface="Century Gothic"/>
                <a:cs typeface="Century Gothic"/>
              </a:rPr>
              <a:t>605-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357-</a:t>
            </a:r>
            <a:r>
              <a:rPr sz="1400" spc="-28" dirty="0">
                <a:solidFill>
                  <a:srgbClr val="FFFFFF"/>
                </a:solidFill>
                <a:latin typeface="Century Gothic"/>
                <a:cs typeface="Century Gothic"/>
              </a:rPr>
              <a:t>2983</a:t>
            </a:r>
            <a:endParaRPr sz="1400" dirty="0">
              <a:latin typeface="Century Gothic"/>
              <a:cs typeface="Century Gothic"/>
            </a:endParaRPr>
          </a:p>
          <a:p>
            <a:pPr marL="17860">
              <a:lnSpc>
                <a:spcPts val="1301"/>
              </a:lnSpc>
            </a:pPr>
            <a:r>
              <a:rPr sz="1125" b="1" dirty="0">
                <a:solidFill>
                  <a:srgbClr val="FFFFFF"/>
                </a:solidFill>
                <a:latin typeface="Century Gothic"/>
                <a:cs typeface="Century Gothic"/>
              </a:rPr>
              <a:t>Cell</a:t>
            </a:r>
            <a:r>
              <a:rPr sz="1125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b="1" spc="-14" dirty="0">
                <a:solidFill>
                  <a:srgbClr val="FFFFFF"/>
                </a:solidFill>
                <a:latin typeface="Century Gothic"/>
                <a:cs typeface="Century Gothic"/>
              </a:rPr>
              <a:t>Phone:</a:t>
            </a:r>
            <a:endParaRPr sz="1125" dirty="0">
              <a:latin typeface="Century Gothic"/>
              <a:cs typeface="Century Gothic"/>
            </a:endParaRPr>
          </a:p>
          <a:p>
            <a:pPr marL="745655">
              <a:lnSpc>
                <a:spcPts val="1976"/>
              </a:lnSpc>
            </a:pPr>
            <a:r>
              <a:rPr sz="1400" spc="91" dirty="0">
                <a:solidFill>
                  <a:srgbClr val="FFFFFF"/>
                </a:solidFill>
                <a:latin typeface="Century Gothic"/>
                <a:cs typeface="Century Gothic"/>
              </a:rPr>
              <a:t>605-</a:t>
            </a:r>
            <a:r>
              <a:rPr sz="1400" spc="77" dirty="0">
                <a:solidFill>
                  <a:srgbClr val="FFFFFF"/>
                </a:solidFill>
                <a:latin typeface="Century Gothic"/>
                <a:cs typeface="Century Gothic"/>
              </a:rPr>
              <a:t>787-</a:t>
            </a:r>
            <a:r>
              <a:rPr sz="1400" spc="-28" dirty="0">
                <a:solidFill>
                  <a:srgbClr val="FFFFFF"/>
                </a:solidFill>
                <a:latin typeface="Century Gothic"/>
                <a:cs typeface="Century Gothic"/>
              </a:rPr>
              <a:t>3313</a:t>
            </a:r>
            <a:endParaRPr sz="1400" dirty="0">
              <a:latin typeface="Century Gothic"/>
              <a:cs typeface="Century Gothic"/>
            </a:endParaRPr>
          </a:p>
          <a:p>
            <a:pPr marL="17860">
              <a:lnSpc>
                <a:spcPts val="1301"/>
              </a:lnSpc>
            </a:pPr>
            <a:r>
              <a:rPr sz="1125" b="1" spc="-14" dirty="0">
                <a:solidFill>
                  <a:srgbClr val="FFFFFF"/>
                </a:solidFill>
                <a:latin typeface="Century Gothic"/>
                <a:cs typeface="Century Gothic"/>
              </a:rPr>
              <a:t>Email:</a:t>
            </a:r>
            <a:endParaRPr sz="1125" dirty="0">
              <a:latin typeface="Century Gothic"/>
              <a:cs typeface="Century Gothic"/>
            </a:endParaRPr>
          </a:p>
          <a:p>
            <a:pPr marL="17860">
              <a:lnSpc>
                <a:spcPts val="1328"/>
              </a:lnSpc>
            </a:pPr>
            <a:r>
              <a:rPr sz="1125" spc="-14" dirty="0">
                <a:solidFill>
                  <a:schemeClr val="bg1"/>
                </a:solidFill>
                <a:latin typeface="Century Gothic"/>
                <a:cs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priscilla.h.harkin.civ@army.mil</a:t>
            </a:r>
            <a:endParaRPr sz="1125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26525" y="7803608"/>
            <a:ext cx="2118122" cy="1081410"/>
          </a:xfrm>
          <a:prstGeom prst="rect">
            <a:avLst/>
          </a:prstGeom>
        </p:spPr>
        <p:txBody>
          <a:bodyPr vert="horz" wrap="square" lIns="0" tIns="19645" rIns="0" bIns="0" rtlCol="0" anchor="t">
            <a:spAutoFit/>
          </a:bodyPr>
          <a:lstStyle/>
          <a:p>
            <a:pPr marL="17780">
              <a:lnSpc>
                <a:spcPts val="1174"/>
              </a:lnSpc>
              <a:spcBef>
                <a:spcPts val="155"/>
              </a:spcBef>
            </a:pPr>
            <a:r>
              <a:rPr sz="984" b="1" dirty="0">
                <a:solidFill>
                  <a:srgbClr val="FFFFFF"/>
                </a:solidFill>
                <a:latin typeface="Century Gothic"/>
                <a:cs typeface="Century Gothic"/>
              </a:rPr>
              <a:t>Address:</a:t>
            </a:r>
            <a:r>
              <a:rPr sz="984" b="1" spc="58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84" dirty="0">
                <a:solidFill>
                  <a:srgbClr val="FFFFFF"/>
                </a:solidFill>
                <a:latin typeface="Century Gothic"/>
                <a:cs typeface="Century Gothic"/>
              </a:rPr>
              <a:t>2823</a:t>
            </a:r>
            <a:r>
              <a:rPr sz="984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84" spc="70" dirty="0">
                <a:solidFill>
                  <a:srgbClr val="FFFFFF"/>
                </a:solidFill>
                <a:latin typeface="Century Gothic"/>
                <a:cs typeface="Century Gothic"/>
              </a:rPr>
              <a:t>West</a:t>
            </a:r>
            <a:r>
              <a:rPr sz="984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84" dirty="0">
                <a:solidFill>
                  <a:srgbClr val="FFFFFF"/>
                </a:solidFill>
                <a:latin typeface="Century Gothic"/>
                <a:cs typeface="Century Gothic"/>
              </a:rPr>
              <a:t>Main</a:t>
            </a:r>
            <a:r>
              <a:rPr sz="984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84" spc="-14" dirty="0">
                <a:solidFill>
                  <a:srgbClr val="FFFFFF"/>
                </a:solidFill>
                <a:latin typeface="Century Gothic"/>
                <a:cs typeface="Century Gothic"/>
              </a:rPr>
              <a:t>Street</a:t>
            </a:r>
            <a:endParaRPr lang="en-US" sz="984" dirty="0">
              <a:latin typeface="Century Gothic"/>
              <a:cs typeface="Century Gothic"/>
            </a:endParaRPr>
          </a:p>
          <a:p>
            <a:pPr marL="660400">
              <a:lnSpc>
                <a:spcPts val="1167"/>
              </a:lnSpc>
            </a:pPr>
            <a:r>
              <a:rPr sz="984" dirty="0">
                <a:solidFill>
                  <a:srgbClr val="FFFFFF"/>
                </a:solidFill>
                <a:latin typeface="Century Gothic"/>
                <a:cs typeface="Century Gothic"/>
              </a:rPr>
              <a:t>Rapid</a:t>
            </a:r>
            <a:r>
              <a:rPr sz="984" spc="2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84" dirty="0">
                <a:solidFill>
                  <a:srgbClr val="FFFFFF"/>
                </a:solidFill>
                <a:latin typeface="Century Gothic"/>
                <a:cs typeface="Century Gothic"/>
              </a:rPr>
              <a:t>City,</a:t>
            </a:r>
            <a:r>
              <a:rPr sz="984" spc="2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84" spc="105" dirty="0">
                <a:solidFill>
                  <a:srgbClr val="FFFFFF"/>
                </a:solidFill>
                <a:latin typeface="Century Gothic"/>
                <a:cs typeface="Century Gothic"/>
              </a:rPr>
              <a:t>SD</a:t>
            </a:r>
            <a:r>
              <a:rPr sz="984" spc="2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84" spc="-14" dirty="0">
                <a:solidFill>
                  <a:srgbClr val="FFFFFF"/>
                </a:solidFill>
                <a:latin typeface="Century Gothic"/>
                <a:cs typeface="Century Gothic"/>
              </a:rPr>
              <a:t>57702</a:t>
            </a:r>
            <a:endParaRPr sz="984" dirty="0">
              <a:latin typeface="Century Gothic"/>
              <a:cs typeface="Century Gothic"/>
            </a:endParaRPr>
          </a:p>
          <a:p>
            <a:pPr marL="17780">
              <a:lnSpc>
                <a:spcPts val="1174"/>
              </a:lnSpc>
            </a:pPr>
            <a:r>
              <a:rPr sz="984" b="1" dirty="0">
                <a:solidFill>
                  <a:srgbClr val="FFFFFF"/>
                </a:solidFill>
                <a:latin typeface="Century Gothic"/>
                <a:cs typeface="Century Gothic"/>
              </a:rPr>
              <a:t>Office</a:t>
            </a:r>
            <a:r>
              <a:rPr sz="984" b="1" spc="24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84" b="1" spc="-14" dirty="0">
                <a:solidFill>
                  <a:srgbClr val="FFFFFF"/>
                </a:solidFill>
                <a:latin typeface="Century Gothic"/>
                <a:cs typeface="Century Gothic"/>
              </a:rPr>
              <a:t>Phone:</a:t>
            </a:r>
            <a:endParaRPr sz="984" dirty="0">
              <a:latin typeface="Century Gothic"/>
              <a:cs typeface="Century Gothic"/>
            </a:endParaRPr>
          </a:p>
          <a:p>
            <a:pPr marL="666115">
              <a:lnSpc>
                <a:spcPts val="1758"/>
              </a:lnSpc>
            </a:pPr>
            <a:r>
              <a:rPr lang="en-US" sz="1400" spc="84" dirty="0">
                <a:solidFill>
                  <a:srgbClr val="FFFFFF"/>
                </a:solidFill>
                <a:latin typeface="Century Gothic"/>
                <a:cs typeface="Century Gothic"/>
              </a:rPr>
              <a:t>605-</a:t>
            </a:r>
            <a:endParaRPr sz="1400" spc="63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7780">
              <a:lnSpc>
                <a:spcPts val="1167"/>
              </a:lnSpc>
            </a:pPr>
            <a:r>
              <a:rPr sz="984" b="1" dirty="0">
                <a:solidFill>
                  <a:srgbClr val="FFFFFF"/>
                </a:solidFill>
                <a:latin typeface="Century Gothic"/>
                <a:cs typeface="Century Gothic"/>
              </a:rPr>
              <a:t>Cell</a:t>
            </a:r>
            <a:r>
              <a:rPr sz="984" b="1" spc="9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984" b="1" spc="-14" dirty="0">
                <a:solidFill>
                  <a:srgbClr val="FFFFFF"/>
                </a:solidFill>
                <a:latin typeface="Century Gothic"/>
                <a:cs typeface="Century Gothic"/>
              </a:rPr>
              <a:t>Phone:</a:t>
            </a:r>
            <a:endParaRPr sz="984" dirty="0">
              <a:latin typeface="Century Gothic"/>
              <a:cs typeface="Century Gothic"/>
            </a:endParaRPr>
          </a:p>
          <a:p>
            <a:pPr marL="666115">
              <a:lnSpc>
                <a:spcPts val="1772"/>
              </a:lnSpc>
            </a:pPr>
            <a:r>
              <a:rPr lang="en-US" sz="1400" spc="84" dirty="0">
                <a:solidFill>
                  <a:srgbClr val="FFFFFF"/>
                </a:solidFill>
                <a:latin typeface="Century Gothic"/>
                <a:cs typeface="Century Gothic"/>
              </a:rPr>
              <a:t>605-</a:t>
            </a:r>
            <a:endParaRPr lang="en-US" sz="1400" spc="-14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49172" y="8834837"/>
            <a:ext cx="2578001" cy="317098"/>
          </a:xfrm>
          <a:prstGeom prst="rect">
            <a:avLst/>
          </a:prstGeom>
        </p:spPr>
        <p:txBody>
          <a:bodyPr vert="horz" wrap="square" lIns="0" tIns="19645" rIns="0" bIns="0" rtlCol="0" anchor="t">
            <a:spAutoFit/>
          </a:bodyPr>
          <a:lstStyle/>
          <a:p>
            <a:pPr marL="17780">
              <a:lnSpc>
                <a:spcPts val="1174"/>
              </a:lnSpc>
              <a:spcBef>
                <a:spcPts val="155"/>
              </a:spcBef>
            </a:pPr>
            <a:r>
              <a:rPr sz="984" b="1" spc="-14" dirty="0">
                <a:solidFill>
                  <a:srgbClr val="FFFFFF"/>
                </a:solidFill>
                <a:latin typeface="Century Gothic"/>
                <a:cs typeface="Century Gothic"/>
              </a:rPr>
              <a:t>Email:</a:t>
            </a:r>
            <a:endParaRPr lang="en-US" sz="984" dirty="0">
              <a:latin typeface="Century Gothic"/>
              <a:cs typeface="Century Gothic"/>
            </a:endParaRPr>
          </a:p>
          <a:p>
            <a:pPr marL="304800">
              <a:lnSpc>
                <a:spcPts val="1174"/>
              </a:lnSpc>
            </a:pPr>
            <a:endParaRPr sz="950" spc="-14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167026" y="2565981"/>
            <a:ext cx="1878806" cy="191158"/>
          </a:xfrm>
          <a:prstGeom prst="rect">
            <a:avLst/>
          </a:prstGeom>
        </p:spPr>
        <p:txBody>
          <a:bodyPr vert="horz" wrap="square" lIns="0" tIns="17859" rIns="0" bIns="0" rtlCol="0">
            <a:spAutoFit/>
          </a:bodyPr>
          <a:lstStyle/>
          <a:p>
            <a:pPr marL="17860">
              <a:spcBef>
                <a:spcPts val="141"/>
              </a:spcBef>
            </a:pPr>
            <a:r>
              <a:rPr sz="1125" b="1" spc="14" dirty="0">
                <a:solidFill>
                  <a:srgbClr val="FFFFFF"/>
                </a:solidFill>
                <a:latin typeface="Century Gothic"/>
                <a:cs typeface="Century Gothic"/>
              </a:rPr>
              <a:t>Address:</a:t>
            </a:r>
            <a:r>
              <a:rPr sz="1125" b="1" spc="5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dirty="0">
                <a:solidFill>
                  <a:srgbClr val="FFFFFF"/>
                </a:solidFill>
                <a:latin typeface="Century Gothic"/>
                <a:cs typeface="Century Gothic"/>
              </a:rPr>
              <a:t>5501</a:t>
            </a:r>
            <a:r>
              <a:rPr sz="1125" spc="8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spc="14" dirty="0">
                <a:solidFill>
                  <a:srgbClr val="FFFFFF"/>
                </a:solidFill>
                <a:latin typeface="Century Gothic"/>
                <a:cs typeface="Century Gothic"/>
              </a:rPr>
              <a:t>Airport</a:t>
            </a:r>
            <a:r>
              <a:rPr sz="1125" spc="9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spc="-35" dirty="0">
                <a:solidFill>
                  <a:srgbClr val="FFFFFF"/>
                </a:solidFill>
                <a:latin typeface="Century Gothic"/>
                <a:cs typeface="Century Gothic"/>
              </a:rPr>
              <a:t>Rd.</a:t>
            </a:r>
            <a:endParaRPr sz="1125" dirty="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889032" y="2732670"/>
            <a:ext cx="1311771" cy="191158"/>
          </a:xfrm>
          <a:prstGeom prst="rect">
            <a:avLst/>
          </a:prstGeom>
        </p:spPr>
        <p:txBody>
          <a:bodyPr vert="horz" wrap="square" lIns="0" tIns="17859" rIns="0" bIns="0" rtlCol="0">
            <a:spAutoFit/>
          </a:bodyPr>
          <a:lstStyle/>
          <a:p>
            <a:pPr marL="17860">
              <a:spcBef>
                <a:spcPts val="141"/>
              </a:spcBef>
            </a:pPr>
            <a:r>
              <a:rPr sz="1125" dirty="0">
                <a:solidFill>
                  <a:srgbClr val="FFFFFF"/>
                </a:solidFill>
                <a:latin typeface="Century Gothic"/>
                <a:cs typeface="Century Gothic"/>
              </a:rPr>
              <a:t>Mitchell,</a:t>
            </a:r>
            <a:r>
              <a:rPr sz="1125" spc="5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spc="105" dirty="0">
                <a:solidFill>
                  <a:srgbClr val="FFFFFF"/>
                </a:solidFill>
                <a:latin typeface="Century Gothic"/>
                <a:cs typeface="Century Gothic"/>
              </a:rPr>
              <a:t>SD</a:t>
            </a:r>
            <a:r>
              <a:rPr sz="1125" spc="6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spc="-14" dirty="0">
                <a:solidFill>
                  <a:srgbClr val="FFFFFF"/>
                </a:solidFill>
                <a:latin typeface="Century Gothic"/>
                <a:cs typeface="Century Gothic"/>
              </a:rPr>
              <a:t>57301</a:t>
            </a:r>
            <a:endParaRPr sz="1125" dirty="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167026" y="2899357"/>
            <a:ext cx="1048345" cy="191158"/>
          </a:xfrm>
          <a:prstGeom prst="rect">
            <a:avLst/>
          </a:prstGeom>
        </p:spPr>
        <p:txBody>
          <a:bodyPr vert="horz" wrap="square" lIns="0" tIns="17859" rIns="0" bIns="0" rtlCol="0">
            <a:spAutoFit/>
          </a:bodyPr>
          <a:lstStyle/>
          <a:p>
            <a:pPr marL="17860">
              <a:spcBef>
                <a:spcPts val="141"/>
              </a:spcBef>
            </a:pPr>
            <a:r>
              <a:rPr sz="1125" b="1" dirty="0">
                <a:solidFill>
                  <a:srgbClr val="FFFFFF"/>
                </a:solidFill>
                <a:latin typeface="Century Gothic"/>
                <a:cs typeface="Century Gothic"/>
              </a:rPr>
              <a:t>Office</a:t>
            </a:r>
            <a:r>
              <a:rPr sz="1125" b="1" spc="23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b="1" spc="-14" dirty="0">
                <a:solidFill>
                  <a:srgbClr val="FFFFFF"/>
                </a:solidFill>
                <a:latin typeface="Century Gothic"/>
                <a:cs typeface="Century Gothic"/>
              </a:rPr>
              <a:t>Phone:</a:t>
            </a:r>
            <a:endParaRPr sz="1125" dirty="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89962" y="3071997"/>
            <a:ext cx="1559123" cy="233477"/>
          </a:xfrm>
          <a:prstGeom prst="rect">
            <a:avLst/>
          </a:prstGeom>
        </p:spPr>
        <p:txBody>
          <a:bodyPr vert="horz" wrap="square" lIns="0" tIns="17859" rIns="0" bIns="0" rtlCol="0">
            <a:spAutoFit/>
          </a:bodyPr>
          <a:lstStyle/>
          <a:p>
            <a:pPr marL="17860">
              <a:spcBef>
                <a:spcPts val="141"/>
              </a:spcBef>
            </a:pPr>
            <a:r>
              <a:rPr sz="1400" spc="77" dirty="0">
                <a:solidFill>
                  <a:srgbClr val="FFFFFF"/>
                </a:solidFill>
                <a:latin typeface="Century Gothic"/>
                <a:cs typeface="Century Gothic"/>
              </a:rPr>
              <a:t>605-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995-</a:t>
            </a:r>
            <a:r>
              <a:rPr sz="1400" spc="-28" dirty="0">
                <a:solidFill>
                  <a:srgbClr val="FFFFFF"/>
                </a:solidFill>
                <a:latin typeface="Century Gothic"/>
                <a:cs typeface="Century Gothic"/>
              </a:rPr>
              <a:t>1682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167026" y="3339891"/>
            <a:ext cx="880467" cy="191158"/>
          </a:xfrm>
          <a:prstGeom prst="rect">
            <a:avLst/>
          </a:prstGeom>
        </p:spPr>
        <p:txBody>
          <a:bodyPr vert="horz" wrap="square" lIns="0" tIns="17859" rIns="0" bIns="0" rtlCol="0">
            <a:spAutoFit/>
          </a:bodyPr>
          <a:lstStyle/>
          <a:p>
            <a:pPr marL="17860">
              <a:spcBef>
                <a:spcPts val="141"/>
              </a:spcBef>
            </a:pPr>
            <a:r>
              <a:rPr sz="1125" b="1" dirty="0">
                <a:solidFill>
                  <a:srgbClr val="FFFFFF"/>
                </a:solidFill>
                <a:latin typeface="Century Gothic"/>
                <a:cs typeface="Century Gothic"/>
              </a:rPr>
              <a:t>Cell</a:t>
            </a:r>
            <a:r>
              <a:rPr sz="1125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b="1" spc="-14" dirty="0">
                <a:solidFill>
                  <a:srgbClr val="FFFFFF"/>
                </a:solidFill>
                <a:latin typeface="Century Gothic"/>
                <a:cs typeface="Century Gothic"/>
              </a:rPr>
              <a:t>Phone:</a:t>
            </a:r>
            <a:endParaRPr sz="1125" dirty="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894986" y="3506578"/>
            <a:ext cx="1429643" cy="233477"/>
          </a:xfrm>
          <a:prstGeom prst="rect">
            <a:avLst/>
          </a:prstGeom>
        </p:spPr>
        <p:txBody>
          <a:bodyPr vert="horz" wrap="square" lIns="0" tIns="17859" rIns="0" bIns="0" rtlCol="0">
            <a:spAutoFit/>
          </a:bodyPr>
          <a:lstStyle/>
          <a:p>
            <a:pPr marL="17860">
              <a:spcBef>
                <a:spcPts val="141"/>
              </a:spcBef>
            </a:pPr>
            <a:r>
              <a:rPr sz="1400" spc="91" dirty="0">
                <a:solidFill>
                  <a:srgbClr val="FFFFFF"/>
                </a:solidFill>
                <a:latin typeface="Century Gothic"/>
                <a:cs typeface="Century Gothic"/>
              </a:rPr>
              <a:t>605-</a:t>
            </a:r>
            <a:r>
              <a:rPr sz="1400" spc="77" dirty="0">
                <a:solidFill>
                  <a:srgbClr val="FFFFFF"/>
                </a:solidFill>
                <a:latin typeface="Century Gothic"/>
                <a:cs typeface="Century Gothic"/>
              </a:rPr>
              <a:t>877-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2517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167026" y="3756611"/>
            <a:ext cx="493812" cy="191158"/>
          </a:xfrm>
          <a:prstGeom prst="rect">
            <a:avLst/>
          </a:prstGeom>
        </p:spPr>
        <p:txBody>
          <a:bodyPr vert="horz" wrap="square" lIns="0" tIns="17859" rIns="0" bIns="0" rtlCol="0">
            <a:spAutoFit/>
          </a:bodyPr>
          <a:lstStyle/>
          <a:p>
            <a:pPr marL="17860">
              <a:spcBef>
                <a:spcPts val="141"/>
              </a:spcBef>
            </a:pPr>
            <a:r>
              <a:rPr sz="1125" b="1" spc="-14" dirty="0">
                <a:solidFill>
                  <a:srgbClr val="FFFFFF"/>
                </a:solidFill>
                <a:latin typeface="Century Gothic"/>
                <a:cs typeface="Century Gothic"/>
              </a:rPr>
              <a:t>Email:</a:t>
            </a:r>
            <a:endParaRPr sz="1125" dirty="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167025" y="3923299"/>
            <a:ext cx="1928813" cy="191158"/>
          </a:xfrm>
          <a:prstGeom prst="rect">
            <a:avLst/>
          </a:prstGeom>
        </p:spPr>
        <p:txBody>
          <a:bodyPr vert="horz" wrap="square" lIns="0" tIns="17859" rIns="0" bIns="0" rtlCol="0">
            <a:spAutoFit/>
          </a:bodyPr>
          <a:lstStyle/>
          <a:p>
            <a:pPr marL="17860">
              <a:spcBef>
                <a:spcPts val="141"/>
              </a:spcBef>
            </a:pPr>
            <a:r>
              <a:rPr sz="1125" spc="-14" dirty="0">
                <a:solidFill>
                  <a:schemeClr val="bg1"/>
                </a:solidFill>
                <a:latin typeface="Century Gothic"/>
                <a:cs typeface="Century Gothi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ruth.e.ragels.civ@army.mil</a:t>
            </a:r>
            <a:endParaRPr sz="1125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131282" y="4551602"/>
            <a:ext cx="2723555" cy="2114329"/>
          </a:xfrm>
          <a:prstGeom prst="rect">
            <a:avLst/>
          </a:prstGeom>
        </p:spPr>
        <p:txBody>
          <a:bodyPr vert="horz" wrap="square" lIns="0" tIns="107156" rIns="0" bIns="0" rtlCol="0">
            <a:spAutoFit/>
          </a:bodyPr>
          <a:lstStyle/>
          <a:p>
            <a:pPr marL="17860">
              <a:spcBef>
                <a:spcPts val="844"/>
              </a:spcBef>
            </a:pPr>
            <a:r>
              <a:rPr sz="2953" spc="-56" dirty="0">
                <a:solidFill>
                  <a:srgbClr val="FFFFFF"/>
                </a:solidFill>
                <a:latin typeface="Arial"/>
                <a:cs typeface="Arial"/>
              </a:rPr>
              <a:t>Paul</a:t>
            </a:r>
            <a:r>
              <a:rPr sz="2953" spc="-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3" spc="-14" dirty="0">
                <a:solidFill>
                  <a:srgbClr val="FFFFFF"/>
                </a:solidFill>
                <a:latin typeface="Arial"/>
                <a:cs typeface="Arial"/>
              </a:rPr>
              <a:t>Mausbach</a:t>
            </a:r>
            <a:endParaRPr sz="2953" dirty="0">
              <a:latin typeface="Arial"/>
              <a:cs typeface="Arial"/>
            </a:endParaRPr>
          </a:p>
          <a:p>
            <a:pPr marL="142880">
              <a:lnSpc>
                <a:spcPts val="1328"/>
              </a:lnSpc>
              <a:spcBef>
                <a:spcPts val="274"/>
              </a:spcBef>
            </a:pPr>
            <a:r>
              <a:rPr sz="1125" b="1" dirty="0">
                <a:solidFill>
                  <a:srgbClr val="FFFFFF"/>
                </a:solidFill>
                <a:latin typeface="Century Gothic"/>
                <a:cs typeface="Century Gothic"/>
              </a:rPr>
              <a:t>Address:</a:t>
            </a:r>
            <a:r>
              <a:rPr sz="1125" b="1" spc="54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dirty="0">
                <a:solidFill>
                  <a:srgbClr val="FFFFFF"/>
                </a:solidFill>
                <a:latin typeface="Century Gothic"/>
                <a:cs typeface="Century Gothic"/>
              </a:rPr>
              <a:t>801</a:t>
            </a:r>
            <a:r>
              <a:rPr sz="1125" spc="7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dirty="0">
                <a:solidFill>
                  <a:srgbClr val="FFFFFF"/>
                </a:solidFill>
                <a:latin typeface="Century Gothic"/>
                <a:cs typeface="Century Gothic"/>
              </a:rPr>
              <a:t>W.</a:t>
            </a:r>
            <a:r>
              <a:rPr sz="1125" spc="8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dirty="0">
                <a:solidFill>
                  <a:srgbClr val="FFFFFF"/>
                </a:solidFill>
                <a:latin typeface="Century Gothic"/>
                <a:cs typeface="Century Gothic"/>
              </a:rPr>
              <a:t>National</a:t>
            </a:r>
            <a:r>
              <a:rPr sz="1125" spc="7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spc="-14" dirty="0">
                <a:solidFill>
                  <a:srgbClr val="FFFFFF"/>
                </a:solidFill>
                <a:latin typeface="Century Gothic"/>
                <a:cs typeface="Century Gothic"/>
              </a:rPr>
              <a:t>Guard</a:t>
            </a:r>
            <a:r>
              <a:rPr sz="1125" spc="8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spc="-35" dirty="0">
                <a:solidFill>
                  <a:srgbClr val="FFFFFF"/>
                </a:solidFill>
                <a:latin typeface="Century Gothic"/>
                <a:cs typeface="Century Gothic"/>
              </a:rPr>
              <a:t>Dr.</a:t>
            </a:r>
            <a:endParaRPr sz="1125" dirty="0">
              <a:latin typeface="Century Gothic"/>
              <a:cs typeface="Century Gothic"/>
            </a:endParaRPr>
          </a:p>
          <a:p>
            <a:pPr marL="827811">
              <a:lnSpc>
                <a:spcPts val="1315"/>
              </a:lnSpc>
            </a:pPr>
            <a:r>
              <a:rPr sz="1125" dirty="0">
                <a:solidFill>
                  <a:srgbClr val="FFFFFF"/>
                </a:solidFill>
                <a:latin typeface="Century Gothic"/>
                <a:cs typeface="Century Gothic"/>
              </a:rPr>
              <a:t>Sioux</a:t>
            </a:r>
            <a:r>
              <a:rPr sz="1125" spc="14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dirty="0">
                <a:solidFill>
                  <a:srgbClr val="FFFFFF"/>
                </a:solidFill>
                <a:latin typeface="Century Gothic"/>
                <a:cs typeface="Century Gothic"/>
              </a:rPr>
              <a:t>Falls,</a:t>
            </a:r>
            <a:r>
              <a:rPr sz="1125" spc="14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spc="105" dirty="0">
                <a:solidFill>
                  <a:srgbClr val="FFFFFF"/>
                </a:solidFill>
                <a:latin typeface="Century Gothic"/>
                <a:cs typeface="Century Gothic"/>
              </a:rPr>
              <a:t>SD</a:t>
            </a:r>
            <a:r>
              <a:rPr sz="1125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spc="-28" dirty="0">
                <a:solidFill>
                  <a:srgbClr val="FFFFFF"/>
                </a:solidFill>
                <a:latin typeface="Century Gothic"/>
                <a:cs typeface="Century Gothic"/>
              </a:rPr>
              <a:t>57104</a:t>
            </a:r>
            <a:endParaRPr sz="1125" dirty="0">
              <a:latin typeface="Century Gothic"/>
              <a:cs typeface="Century Gothic"/>
            </a:endParaRPr>
          </a:p>
          <a:p>
            <a:pPr marL="142880">
              <a:lnSpc>
                <a:spcPts val="1315"/>
              </a:lnSpc>
            </a:pPr>
            <a:r>
              <a:rPr sz="1125" b="1" dirty="0">
                <a:solidFill>
                  <a:srgbClr val="FFFFFF"/>
                </a:solidFill>
                <a:latin typeface="Century Gothic"/>
                <a:cs typeface="Century Gothic"/>
              </a:rPr>
              <a:t>Office</a:t>
            </a:r>
            <a:r>
              <a:rPr sz="1125" b="1" spc="232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b="1" spc="-14" dirty="0">
                <a:solidFill>
                  <a:srgbClr val="FFFFFF"/>
                </a:solidFill>
                <a:latin typeface="Century Gothic"/>
                <a:cs typeface="Century Gothic"/>
              </a:rPr>
              <a:t>Phone:</a:t>
            </a:r>
            <a:endParaRPr sz="1125" dirty="0">
              <a:latin typeface="Century Gothic"/>
              <a:cs typeface="Century Gothic"/>
            </a:endParaRPr>
          </a:p>
          <a:p>
            <a:pPr marL="870675">
              <a:lnSpc>
                <a:spcPts val="1976"/>
              </a:lnSpc>
            </a:pPr>
            <a:r>
              <a:rPr sz="1400" spc="91" dirty="0">
                <a:solidFill>
                  <a:srgbClr val="FFFFFF"/>
                </a:solidFill>
                <a:latin typeface="Century Gothic"/>
                <a:cs typeface="Century Gothic"/>
              </a:rPr>
              <a:t>605-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357-</a:t>
            </a:r>
            <a:r>
              <a:rPr sz="1400" spc="42" dirty="0">
                <a:solidFill>
                  <a:srgbClr val="FFFFFF"/>
                </a:solidFill>
                <a:latin typeface="Century Gothic"/>
                <a:cs typeface="Century Gothic"/>
              </a:rPr>
              <a:t>2942</a:t>
            </a:r>
            <a:endParaRPr sz="1400" dirty="0">
              <a:latin typeface="Century Gothic"/>
              <a:cs typeface="Century Gothic"/>
            </a:endParaRPr>
          </a:p>
          <a:p>
            <a:pPr marL="142880">
              <a:lnSpc>
                <a:spcPts val="1301"/>
              </a:lnSpc>
            </a:pPr>
            <a:r>
              <a:rPr sz="1125" b="1" dirty="0">
                <a:solidFill>
                  <a:srgbClr val="FFFFFF"/>
                </a:solidFill>
                <a:latin typeface="Century Gothic"/>
                <a:cs typeface="Century Gothic"/>
              </a:rPr>
              <a:t>Cell</a:t>
            </a:r>
            <a:r>
              <a:rPr sz="1125" b="1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25" b="1" spc="-14" dirty="0">
                <a:solidFill>
                  <a:srgbClr val="FFFFFF"/>
                </a:solidFill>
                <a:latin typeface="Century Gothic"/>
                <a:cs typeface="Century Gothic"/>
              </a:rPr>
              <a:t>Phone:</a:t>
            </a:r>
            <a:endParaRPr sz="1125" dirty="0">
              <a:latin typeface="Century Gothic"/>
              <a:cs typeface="Century Gothic"/>
            </a:endParaRPr>
          </a:p>
          <a:p>
            <a:pPr marL="870675">
              <a:lnSpc>
                <a:spcPts val="1976"/>
              </a:lnSpc>
            </a:pPr>
            <a:r>
              <a:rPr sz="1400" spc="91" dirty="0">
                <a:solidFill>
                  <a:srgbClr val="FFFFFF"/>
                </a:solidFill>
                <a:latin typeface="Century Gothic"/>
                <a:cs typeface="Century Gothic"/>
              </a:rPr>
              <a:t>605-</a:t>
            </a:r>
            <a:r>
              <a:rPr sz="1400" spc="-14" dirty="0">
                <a:solidFill>
                  <a:srgbClr val="FFFFFF"/>
                </a:solidFill>
                <a:latin typeface="Century Gothic"/>
                <a:cs typeface="Century Gothic"/>
              </a:rPr>
              <a:t>415-</a:t>
            </a:r>
            <a:r>
              <a:rPr sz="1400" spc="-28" dirty="0">
                <a:solidFill>
                  <a:srgbClr val="FFFFFF"/>
                </a:solidFill>
                <a:latin typeface="Century Gothic"/>
                <a:cs typeface="Century Gothic"/>
              </a:rPr>
              <a:t>2481</a:t>
            </a:r>
            <a:endParaRPr sz="1400" dirty="0">
              <a:latin typeface="Century Gothic"/>
              <a:cs typeface="Century Gothic"/>
            </a:endParaRPr>
          </a:p>
          <a:p>
            <a:pPr marL="142880">
              <a:lnSpc>
                <a:spcPts val="1301"/>
              </a:lnSpc>
            </a:pPr>
            <a:r>
              <a:rPr sz="1125" b="1" spc="-14" dirty="0">
                <a:solidFill>
                  <a:srgbClr val="FFFFFF"/>
                </a:solidFill>
                <a:latin typeface="Century Gothic"/>
                <a:cs typeface="Century Gothic"/>
              </a:rPr>
              <a:t>Email:</a:t>
            </a:r>
            <a:endParaRPr sz="1125" dirty="0">
              <a:latin typeface="Century Gothic"/>
              <a:cs typeface="Century Gothic"/>
            </a:endParaRPr>
          </a:p>
          <a:p>
            <a:pPr marL="142880">
              <a:lnSpc>
                <a:spcPts val="1328"/>
              </a:lnSpc>
            </a:pPr>
            <a:r>
              <a:rPr sz="1125" spc="-14" dirty="0">
                <a:solidFill>
                  <a:schemeClr val="bg1"/>
                </a:solidFill>
                <a:latin typeface="Century Gothic"/>
                <a:cs typeface="Century Gothi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paul.g.mausbach.civ@army.mil</a:t>
            </a:r>
            <a:endParaRPr sz="1125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976316" y="6991313"/>
            <a:ext cx="2705695" cy="2127939"/>
          </a:xfrm>
          <a:prstGeom prst="rect">
            <a:avLst/>
          </a:prstGeom>
        </p:spPr>
        <p:txBody>
          <a:bodyPr vert="horz" wrap="square" lIns="0" tIns="267891" rIns="0" bIns="0" rtlCol="0">
            <a:spAutoFit/>
          </a:bodyPr>
          <a:lstStyle/>
          <a:p>
            <a:pPr marL="37506">
              <a:spcBef>
                <a:spcPts val="2109"/>
              </a:spcBef>
            </a:pPr>
            <a:r>
              <a:rPr sz="2953" dirty="0">
                <a:solidFill>
                  <a:srgbClr val="FFFFFF"/>
                </a:solidFill>
                <a:latin typeface="Arial"/>
                <a:cs typeface="Arial"/>
              </a:rPr>
              <a:t>Jay</a:t>
            </a:r>
            <a:r>
              <a:rPr sz="2953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3" spc="105" dirty="0">
                <a:solidFill>
                  <a:srgbClr val="FFFFFF"/>
                </a:solidFill>
                <a:latin typeface="Arial"/>
                <a:cs typeface="Arial"/>
              </a:rPr>
              <a:t>Schreiber</a:t>
            </a:r>
            <a:endParaRPr sz="2953" dirty="0">
              <a:latin typeface="Arial"/>
              <a:cs typeface="Arial"/>
            </a:endParaRPr>
          </a:p>
          <a:p>
            <a:pPr marL="17860">
              <a:spcBef>
                <a:spcPts val="752"/>
              </a:spcBef>
            </a:pPr>
            <a:r>
              <a:rPr sz="1055" b="1" dirty="0">
                <a:solidFill>
                  <a:srgbClr val="FFFFFF"/>
                </a:solidFill>
                <a:latin typeface="Century Gothic"/>
                <a:cs typeface="Century Gothic"/>
              </a:rPr>
              <a:t>Address:</a:t>
            </a:r>
            <a:r>
              <a:rPr sz="1055" b="1" spc="211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055" dirty="0">
                <a:solidFill>
                  <a:srgbClr val="FFFFFF"/>
                </a:solidFill>
                <a:latin typeface="Century Gothic"/>
                <a:cs typeface="Century Gothic"/>
              </a:rPr>
              <a:t>2823</a:t>
            </a:r>
            <a:r>
              <a:rPr sz="1055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5" dirty="0">
                <a:solidFill>
                  <a:srgbClr val="FFFFFF"/>
                </a:solidFill>
                <a:latin typeface="Century Gothic"/>
                <a:cs typeface="Century Gothic"/>
              </a:rPr>
              <a:t>W.</a:t>
            </a:r>
            <a:r>
              <a:rPr sz="1055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5" dirty="0">
                <a:solidFill>
                  <a:srgbClr val="FFFFFF"/>
                </a:solidFill>
                <a:latin typeface="Century Gothic"/>
                <a:cs typeface="Century Gothic"/>
              </a:rPr>
              <a:t>Main</a:t>
            </a:r>
            <a:r>
              <a:rPr sz="1055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5" spc="-14" dirty="0">
                <a:solidFill>
                  <a:srgbClr val="FFFFFF"/>
                </a:solidFill>
                <a:latin typeface="Century Gothic"/>
                <a:cs typeface="Century Gothic"/>
              </a:rPr>
              <a:t>Street</a:t>
            </a:r>
            <a:endParaRPr sz="1055" dirty="0">
              <a:latin typeface="Century Gothic"/>
              <a:cs typeface="Century Gothic"/>
            </a:endParaRPr>
          </a:p>
          <a:p>
            <a:pPr marL="715292">
              <a:spcBef>
                <a:spcPts val="7"/>
              </a:spcBef>
            </a:pPr>
            <a:r>
              <a:rPr sz="1055" dirty="0">
                <a:solidFill>
                  <a:srgbClr val="FFFFFF"/>
                </a:solidFill>
                <a:latin typeface="Century Gothic"/>
                <a:cs typeface="Century Gothic"/>
              </a:rPr>
              <a:t>Rapid</a:t>
            </a:r>
            <a:r>
              <a:rPr sz="1055" spc="9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5" dirty="0">
                <a:solidFill>
                  <a:srgbClr val="FFFFFF"/>
                </a:solidFill>
                <a:latin typeface="Century Gothic"/>
                <a:cs typeface="Century Gothic"/>
              </a:rPr>
              <a:t>City,</a:t>
            </a:r>
            <a:r>
              <a:rPr sz="1055" spc="9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5" spc="84" dirty="0">
                <a:solidFill>
                  <a:srgbClr val="FFFFFF"/>
                </a:solidFill>
                <a:latin typeface="Century Gothic"/>
                <a:cs typeface="Century Gothic"/>
              </a:rPr>
              <a:t>SD</a:t>
            </a:r>
            <a:endParaRPr sz="1055" dirty="0">
              <a:latin typeface="Century Gothic"/>
              <a:cs typeface="Century Gothic"/>
            </a:endParaRPr>
          </a:p>
          <a:p>
            <a:pPr marL="17860">
              <a:lnSpc>
                <a:spcPts val="1257"/>
              </a:lnSpc>
            </a:pPr>
            <a:r>
              <a:rPr sz="1055" b="1" spc="14" dirty="0">
                <a:solidFill>
                  <a:srgbClr val="FFFFFF"/>
                </a:solidFill>
                <a:latin typeface="Century Gothic"/>
                <a:cs typeface="Century Gothic"/>
              </a:rPr>
              <a:t>Office</a:t>
            </a:r>
            <a:r>
              <a:rPr sz="1055" b="1" spc="2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5" b="1" spc="56" dirty="0">
                <a:solidFill>
                  <a:srgbClr val="FFFFFF"/>
                </a:solidFill>
                <a:latin typeface="Century Gothic"/>
                <a:cs typeface="Century Gothic"/>
              </a:rPr>
              <a:t>Phone:</a:t>
            </a:r>
            <a:endParaRPr sz="1055" dirty="0">
              <a:latin typeface="Century Gothic"/>
              <a:cs typeface="Century Gothic"/>
            </a:endParaRPr>
          </a:p>
          <a:p>
            <a:pPr marL="721544">
              <a:lnSpc>
                <a:spcPts val="1927"/>
              </a:lnSpc>
            </a:pPr>
            <a:r>
              <a:rPr sz="1400" spc="91" dirty="0">
                <a:solidFill>
                  <a:srgbClr val="FFFFFF"/>
                </a:solidFill>
                <a:latin typeface="Century Gothic"/>
                <a:cs typeface="Century Gothic"/>
              </a:rPr>
              <a:t>605-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737-</a:t>
            </a:r>
            <a:r>
              <a:rPr sz="1400" spc="70" dirty="0">
                <a:solidFill>
                  <a:srgbClr val="FFFFFF"/>
                </a:solidFill>
                <a:latin typeface="Century Gothic"/>
                <a:cs typeface="Century Gothic"/>
              </a:rPr>
              <a:t>6079</a:t>
            </a:r>
            <a:endParaRPr sz="1400" dirty="0">
              <a:latin typeface="Century Gothic"/>
              <a:cs typeface="Century Gothic"/>
            </a:endParaRPr>
          </a:p>
          <a:p>
            <a:pPr marL="17860">
              <a:lnSpc>
                <a:spcPts val="1252"/>
              </a:lnSpc>
            </a:pPr>
            <a:r>
              <a:rPr sz="1055" b="1" dirty="0">
                <a:solidFill>
                  <a:srgbClr val="FFFFFF"/>
                </a:solidFill>
                <a:latin typeface="Century Gothic"/>
                <a:cs typeface="Century Gothic"/>
              </a:rPr>
              <a:t>Cell</a:t>
            </a:r>
            <a:r>
              <a:rPr sz="1055" b="1" spc="14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5" b="1" spc="56" dirty="0">
                <a:solidFill>
                  <a:srgbClr val="FFFFFF"/>
                </a:solidFill>
                <a:latin typeface="Century Gothic"/>
                <a:cs typeface="Century Gothic"/>
              </a:rPr>
              <a:t>Phone:</a:t>
            </a:r>
            <a:endParaRPr sz="1055" dirty="0">
              <a:latin typeface="Century Gothic"/>
              <a:cs typeface="Century Gothic"/>
            </a:endParaRPr>
          </a:p>
          <a:p>
            <a:pPr marL="721544">
              <a:lnSpc>
                <a:spcPts val="1927"/>
              </a:lnSpc>
            </a:pPr>
            <a:r>
              <a:rPr sz="1400" spc="91" dirty="0">
                <a:solidFill>
                  <a:srgbClr val="FFFFFF"/>
                </a:solidFill>
                <a:latin typeface="Century Gothic"/>
                <a:cs typeface="Century Gothic"/>
              </a:rPr>
              <a:t>605-786-</a:t>
            </a:r>
            <a:r>
              <a:rPr sz="1400" spc="-28" dirty="0">
                <a:solidFill>
                  <a:srgbClr val="FFFFFF"/>
                </a:solidFill>
                <a:latin typeface="Century Gothic"/>
                <a:cs typeface="Century Gothic"/>
              </a:rPr>
              <a:t>8352</a:t>
            </a:r>
            <a:endParaRPr sz="1400" dirty="0">
              <a:latin typeface="Century Gothic"/>
              <a:cs typeface="Century Gothic"/>
            </a:endParaRPr>
          </a:p>
          <a:p>
            <a:pPr marL="17860">
              <a:lnSpc>
                <a:spcPts val="1257"/>
              </a:lnSpc>
            </a:pPr>
            <a:r>
              <a:rPr sz="1055" b="1" spc="70" dirty="0">
                <a:solidFill>
                  <a:srgbClr val="FFFFFF"/>
                </a:solidFill>
                <a:latin typeface="Century Gothic"/>
                <a:cs typeface="Century Gothic"/>
              </a:rPr>
              <a:t>Email:</a:t>
            </a:r>
            <a:r>
              <a:rPr sz="1055" b="1" spc="478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055" spc="-14" dirty="0">
                <a:solidFill>
                  <a:schemeClr val="bg1"/>
                </a:solidFill>
                <a:latin typeface="Century Gothic"/>
                <a:cs typeface="Century Gothi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john.w.schreiber2.civ@army.mil</a:t>
            </a:r>
            <a:endParaRPr sz="1055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89620" y="8677989"/>
            <a:ext cx="4459486" cy="1024847"/>
          </a:xfrm>
          <a:prstGeom prst="rect">
            <a:avLst/>
          </a:prstGeom>
        </p:spPr>
        <p:txBody>
          <a:bodyPr vert="horz" wrap="square" lIns="0" tIns="17859" rIns="0" bIns="0" rtlCol="0">
            <a:spAutoFit/>
          </a:bodyPr>
          <a:lstStyle/>
          <a:p>
            <a:pPr marL="1135897" marR="7144" indent="-1118930">
              <a:lnSpc>
                <a:spcPct val="116100"/>
              </a:lnSpc>
              <a:spcBef>
                <a:spcPts val="141"/>
              </a:spcBef>
            </a:pPr>
            <a:r>
              <a:rPr sz="2953" b="1" dirty="0">
                <a:solidFill>
                  <a:srgbClr val="C3122F"/>
                </a:solidFill>
                <a:latin typeface="Arial Narrow"/>
                <a:cs typeface="Arial Narrow"/>
              </a:rPr>
              <a:t>For</a:t>
            </a:r>
            <a:r>
              <a:rPr sz="2953" b="1" spc="-77" dirty="0">
                <a:solidFill>
                  <a:srgbClr val="C3122F"/>
                </a:solidFill>
                <a:latin typeface="Arial Narrow"/>
                <a:cs typeface="Arial Narrow"/>
              </a:rPr>
              <a:t> </a:t>
            </a:r>
            <a:r>
              <a:rPr sz="2953" b="1" dirty="0">
                <a:solidFill>
                  <a:srgbClr val="C3122F"/>
                </a:solidFill>
                <a:latin typeface="Arial Narrow"/>
                <a:cs typeface="Arial Narrow"/>
              </a:rPr>
              <a:t>urgent</a:t>
            </a:r>
            <a:r>
              <a:rPr sz="2953" b="1" spc="-77" dirty="0">
                <a:solidFill>
                  <a:srgbClr val="C3122F"/>
                </a:solidFill>
                <a:latin typeface="Arial Narrow"/>
                <a:cs typeface="Arial Narrow"/>
              </a:rPr>
              <a:t> </a:t>
            </a:r>
            <a:r>
              <a:rPr sz="2953" b="1" dirty="0">
                <a:solidFill>
                  <a:srgbClr val="C3122F"/>
                </a:solidFill>
                <a:latin typeface="Arial Narrow"/>
                <a:cs typeface="Arial Narrow"/>
              </a:rPr>
              <a:t>matters</a:t>
            </a:r>
            <a:r>
              <a:rPr sz="2953" b="1" spc="-77" dirty="0">
                <a:solidFill>
                  <a:srgbClr val="C3122F"/>
                </a:solidFill>
                <a:latin typeface="Arial Narrow"/>
                <a:cs typeface="Arial Narrow"/>
              </a:rPr>
              <a:t> </a:t>
            </a:r>
            <a:r>
              <a:rPr sz="2953" b="1" dirty="0">
                <a:solidFill>
                  <a:srgbClr val="C3122F"/>
                </a:solidFill>
                <a:latin typeface="Arial Narrow"/>
                <a:cs typeface="Arial Narrow"/>
              </a:rPr>
              <a:t>after</a:t>
            </a:r>
            <a:r>
              <a:rPr sz="2953" b="1" spc="-77" dirty="0">
                <a:solidFill>
                  <a:srgbClr val="C3122F"/>
                </a:solidFill>
                <a:latin typeface="Arial Narrow"/>
                <a:cs typeface="Arial Narrow"/>
              </a:rPr>
              <a:t> </a:t>
            </a:r>
            <a:r>
              <a:rPr sz="2953" b="1" spc="-14" dirty="0">
                <a:solidFill>
                  <a:srgbClr val="C3122F"/>
                </a:solidFill>
                <a:latin typeface="Arial Narrow"/>
                <a:cs typeface="Arial Narrow"/>
              </a:rPr>
              <a:t>hours </a:t>
            </a:r>
            <a:r>
              <a:rPr sz="2953" b="1" spc="-28" dirty="0">
                <a:solidFill>
                  <a:srgbClr val="C3122F"/>
                </a:solidFill>
                <a:latin typeface="Arial Narrow"/>
                <a:cs typeface="Arial Narrow"/>
              </a:rPr>
              <a:t>1-800-658-3930</a:t>
            </a:r>
            <a:endParaRPr sz="2953" dirty="0">
              <a:latin typeface="Arial Narrow"/>
              <a:cs typeface="Arial Narrow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4A82B517-6AEA-EFF6-DB05-2C5FA45F254D}"/>
              </a:ext>
            </a:extLst>
          </p:cNvPr>
          <p:cNvSpPr txBox="1"/>
          <p:nvPr/>
        </p:nvSpPr>
        <p:spPr>
          <a:xfrm>
            <a:off x="5061798" y="3314101"/>
            <a:ext cx="1402294" cy="240691"/>
          </a:xfrm>
          <a:prstGeom prst="rect">
            <a:avLst/>
          </a:prstGeom>
        </p:spPr>
        <p:txBody>
          <a:bodyPr vert="horz" wrap="square" lIns="0" tIns="25003" rIns="0" bIns="0" rtlCol="0">
            <a:spAutoFit/>
          </a:bodyPr>
          <a:lstStyle/>
          <a:p>
            <a:pPr marL="17860">
              <a:spcBef>
                <a:spcPts val="197"/>
              </a:spcBef>
            </a:pPr>
            <a:r>
              <a:rPr lang="en-US" sz="1400" spc="70" dirty="0">
                <a:solidFill>
                  <a:srgbClr val="FFFFFF"/>
                </a:solidFill>
                <a:latin typeface="Century Gothic"/>
                <a:cs typeface="Century Gothic"/>
              </a:rPr>
              <a:t>605-415-1013</a:t>
            </a:r>
            <a:endParaRPr sz="1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555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">
            <a:extLst>
              <a:ext uri="{FF2B5EF4-FFF2-40B4-BE49-F238E27FC236}">
                <a16:creationId xmlns:a16="http://schemas.microsoft.com/office/drawing/2014/main" id="{32C03287-645B-EC66-1FB9-6BC64FE6064B}"/>
              </a:ext>
            </a:extLst>
          </p:cNvPr>
          <p:cNvSpPr/>
          <p:nvPr/>
        </p:nvSpPr>
        <p:spPr>
          <a:xfrm rot="-351064">
            <a:off x="13323601" y="-188452"/>
            <a:ext cx="6060412" cy="7279774"/>
          </a:xfrm>
          <a:custGeom>
            <a:avLst/>
            <a:gdLst/>
            <a:ahLst/>
            <a:cxnLst/>
            <a:rect l="l" t="t" r="r" b="b"/>
            <a:pathLst>
              <a:path w="6060412" h="7279774">
                <a:moveTo>
                  <a:pt x="0" y="0"/>
                </a:moveTo>
                <a:lnTo>
                  <a:pt x="6060412" y="0"/>
                </a:lnTo>
                <a:lnTo>
                  <a:pt x="6060412" y="7279774"/>
                </a:lnTo>
                <a:lnTo>
                  <a:pt x="0" y="7279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1934192" y="1189930"/>
            <a:ext cx="5152409" cy="5064181"/>
          </a:xfrm>
          <a:custGeom>
            <a:avLst/>
            <a:gdLst/>
            <a:ahLst/>
            <a:cxnLst/>
            <a:rect l="l" t="t" r="r" b="b"/>
            <a:pathLst>
              <a:path w="4432497" h="4432497">
                <a:moveTo>
                  <a:pt x="0" y="0"/>
                </a:moveTo>
                <a:lnTo>
                  <a:pt x="4432498" y="0"/>
                </a:lnTo>
                <a:lnTo>
                  <a:pt x="4432498" y="4432497"/>
                </a:lnTo>
                <a:lnTo>
                  <a:pt x="0" y="44324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29753" y="105624"/>
            <a:ext cx="7024423" cy="151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741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98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Poppins Bold"/>
                <a:ea typeface="+mn-ea"/>
                <a:cs typeface="+mn-cs"/>
              </a:rPr>
              <a:t>Any Questions?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31058" y="7381267"/>
            <a:ext cx="6465802" cy="1983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755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South Dakota National Guard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755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Service Member and Family Support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755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2823 W. Main St, Rapid City SD 57702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FDFDFD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55268" y="6672347"/>
            <a:ext cx="6510256" cy="78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752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Bold"/>
                <a:ea typeface="+mn-ea"/>
                <a:cs typeface="+mn-cs"/>
              </a:rPr>
              <a:t>1.800.658.3930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person smiling in front of a flag&#10;&#10;Description automatically generated">
            <a:extLst>
              <a:ext uri="{FF2B5EF4-FFF2-40B4-BE49-F238E27FC236}">
                <a16:creationId xmlns:a16="http://schemas.microsoft.com/office/drawing/2014/main" id="{F47836C8-D3A0-815B-B064-5D3AB3537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400" y="1333500"/>
            <a:ext cx="4220198" cy="50641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AA30A5-C011-12D0-16B4-F434CF327916}"/>
              </a:ext>
            </a:extLst>
          </p:cNvPr>
          <p:cNvSpPr txBox="1"/>
          <p:nvPr/>
        </p:nvSpPr>
        <p:spPr>
          <a:xfrm>
            <a:off x="9144000" y="6672347"/>
            <a:ext cx="8426411" cy="29685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419"/>
              </a:lnSpc>
              <a:defRPr/>
            </a:pPr>
            <a:r>
              <a:rPr lang="en-US" sz="2500" dirty="0">
                <a:latin typeface="Poppins"/>
                <a:cs typeface="Poppins"/>
              </a:rPr>
              <a:t>Michele Anderson</a:t>
            </a:r>
            <a:endParaRPr lang="en-US" dirty="0">
              <a:ea typeface="+mn-ea"/>
              <a:cs typeface="+mn-cs"/>
            </a:endParaRPr>
          </a:p>
          <a:p>
            <a:pPr algn="ctr">
              <a:lnSpc>
                <a:spcPct val="150419"/>
              </a:lnSpc>
              <a:defRPr/>
            </a:pPr>
            <a:r>
              <a:rPr lang="en-US" sz="2500" dirty="0">
                <a:latin typeface="Poppins"/>
                <a:cs typeface="Poppins"/>
              </a:rPr>
              <a:t>Lead Soldier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 and Family Readiness Specialist</a:t>
            </a:r>
            <a:endParaRPr lang="en-US" sz="2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/>
              <a:cs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504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W: </a:t>
            </a:r>
            <a:r>
              <a:rPr lang="en-US" sz="2500" dirty="0">
                <a:latin typeface="Poppins"/>
                <a:cs typeface="Poppins"/>
              </a:rPr>
              <a:t>605-737-6975</a:t>
            </a:r>
            <a:endParaRPr lang="en-US" sz="2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4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/>
                <a:cs typeface="Poppins"/>
              </a:rPr>
              <a:t>C: </a:t>
            </a:r>
            <a:r>
              <a:rPr lang="en-US" sz="2500" dirty="0">
                <a:latin typeface="Poppins"/>
                <a:cs typeface="Poppins"/>
              </a:rPr>
              <a:t>605-415-0471</a:t>
            </a:r>
            <a:endParaRPr lang="en-US" sz="2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lnSpc>
                <a:spcPct val="150469"/>
              </a:lnSpc>
              <a:defRPr/>
            </a:pPr>
            <a:r>
              <a:rPr lang="en-US" sz="2500" b="1" dirty="0">
                <a:solidFill>
                  <a:prstClr val="black"/>
                </a:solidFill>
                <a:latin typeface="Poppins"/>
                <a:cs typeface="Poppi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michele.m.anderson.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cs typeface="Poppi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civ@army.mil</a:t>
            </a:r>
            <a:r>
              <a:rPr lang="en-US" sz="2500" b="1" dirty="0">
                <a:solidFill>
                  <a:prstClr val="black"/>
                </a:solidFill>
                <a:latin typeface="Poppins"/>
                <a:cs typeface="Poppins"/>
              </a:rPr>
              <a:t> </a:t>
            </a:r>
            <a:endParaRPr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cs typeface="Poppins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307D3826-A925-61BB-06CF-79099C9D9E3D}"/>
              </a:ext>
            </a:extLst>
          </p:cNvPr>
          <p:cNvSpPr/>
          <p:nvPr/>
        </p:nvSpPr>
        <p:spPr>
          <a:xfrm>
            <a:off x="-216081" y="4762500"/>
            <a:ext cx="4363692" cy="5524501"/>
          </a:xfrm>
          <a:custGeom>
            <a:avLst/>
            <a:gdLst/>
            <a:ahLst/>
            <a:cxnLst/>
            <a:rect l="l" t="t" r="r" b="b"/>
            <a:pathLst>
              <a:path w="4752469" h="5708671">
                <a:moveTo>
                  <a:pt x="0" y="0"/>
                </a:moveTo>
                <a:lnTo>
                  <a:pt x="4752469" y="0"/>
                </a:lnTo>
                <a:lnTo>
                  <a:pt x="4752469" y="5708671"/>
                </a:lnTo>
                <a:lnTo>
                  <a:pt x="0" y="57086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243508">
            <a:off x="-272327" y="-381792"/>
            <a:ext cx="5716035" cy="5716035"/>
          </a:xfrm>
          <a:custGeom>
            <a:avLst/>
            <a:gdLst/>
            <a:ahLst/>
            <a:cxnLst/>
            <a:rect l="l" t="t" r="r" b="b"/>
            <a:pathLst>
              <a:path w="5941854" h="5941854">
                <a:moveTo>
                  <a:pt x="0" y="0"/>
                </a:moveTo>
                <a:lnTo>
                  <a:pt x="5941854" y="0"/>
                </a:lnTo>
                <a:lnTo>
                  <a:pt x="5941854" y="5941854"/>
                </a:lnTo>
                <a:lnTo>
                  <a:pt x="0" y="5941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732" dirty="0"/>
          </a:p>
        </p:txBody>
      </p:sp>
      <p:sp>
        <p:nvSpPr>
          <p:cNvPr id="3" name="Freeform 3"/>
          <p:cNvSpPr/>
          <p:nvPr/>
        </p:nvSpPr>
        <p:spPr>
          <a:xfrm rot="6038263" flipV="1">
            <a:off x="1459003" y="-169984"/>
            <a:ext cx="4677183" cy="5618238"/>
          </a:xfrm>
          <a:custGeom>
            <a:avLst/>
            <a:gdLst/>
            <a:ahLst/>
            <a:cxnLst/>
            <a:rect l="l" t="t" r="r" b="b"/>
            <a:pathLst>
              <a:path w="4861961" h="5840193">
                <a:moveTo>
                  <a:pt x="0" y="5840193"/>
                </a:moveTo>
                <a:lnTo>
                  <a:pt x="4861960" y="5840193"/>
                </a:lnTo>
                <a:lnTo>
                  <a:pt x="4861960" y="0"/>
                </a:lnTo>
                <a:lnTo>
                  <a:pt x="0" y="0"/>
                </a:lnTo>
                <a:lnTo>
                  <a:pt x="0" y="584019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rot="6374421">
            <a:off x="1255951" y="1651761"/>
            <a:ext cx="3375637" cy="1974747"/>
          </a:xfrm>
          <a:custGeom>
            <a:avLst/>
            <a:gdLst/>
            <a:ahLst/>
            <a:cxnLst/>
            <a:rect l="l" t="t" r="r" b="b"/>
            <a:pathLst>
              <a:path w="3508996" h="2052762">
                <a:moveTo>
                  <a:pt x="0" y="0"/>
                </a:moveTo>
                <a:lnTo>
                  <a:pt x="3508995" y="0"/>
                </a:lnTo>
                <a:lnTo>
                  <a:pt x="3508995" y="2052763"/>
                </a:lnTo>
                <a:lnTo>
                  <a:pt x="0" y="20527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 rot="6685660" flipV="1">
            <a:off x="15227755" y="6248479"/>
            <a:ext cx="3110415" cy="3795151"/>
          </a:xfrm>
          <a:custGeom>
            <a:avLst/>
            <a:gdLst/>
            <a:ahLst/>
            <a:cxnLst/>
            <a:rect l="l" t="t" r="r" b="b"/>
            <a:pathLst>
              <a:path w="3020941" h="3628758">
                <a:moveTo>
                  <a:pt x="0" y="3628758"/>
                </a:moveTo>
                <a:lnTo>
                  <a:pt x="3020942" y="3628758"/>
                </a:lnTo>
                <a:lnTo>
                  <a:pt x="3020942" y="0"/>
                </a:lnTo>
                <a:lnTo>
                  <a:pt x="0" y="0"/>
                </a:lnTo>
                <a:lnTo>
                  <a:pt x="0" y="3628758"/>
                </a:lnTo>
                <a:close/>
              </a:path>
            </a:pathLst>
          </a:custGeom>
          <a:blipFill>
            <a:blip r:embed="rId4">
              <a:alphaModFix amt="4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4326482" y="742528"/>
            <a:ext cx="1045966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Soldier &amp; Family Readiness Specialists</a:t>
            </a:r>
          </a:p>
        </p:txBody>
      </p:sp>
      <p:pic>
        <p:nvPicPr>
          <p:cNvPr id="13" name="Picture 12" descr="A person smiling in front of a flag&#10;&#10;Description automatically generated">
            <a:extLst>
              <a:ext uri="{FF2B5EF4-FFF2-40B4-BE49-F238E27FC236}">
                <a16:creationId xmlns:a16="http://schemas.microsoft.com/office/drawing/2014/main" id="{3CBAF199-435A-2257-1541-07A2A616CE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5036" y="2994974"/>
            <a:ext cx="3439074" cy="42970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8E28DE-2C84-84A5-3EC6-BAA2BACDEDFE}"/>
              </a:ext>
            </a:extLst>
          </p:cNvPr>
          <p:cNvSpPr txBox="1"/>
          <p:nvPr/>
        </p:nvSpPr>
        <p:spPr>
          <a:xfrm>
            <a:off x="168107" y="7686803"/>
            <a:ext cx="6112932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b="1" dirty="0">
                <a:latin typeface="Segoe UI"/>
                <a:cs typeface="Segoe UI"/>
              </a:rPr>
              <a:t>Michele Anderson</a:t>
            </a:r>
            <a:endParaRPr lang="en-US" dirty="0">
              <a:ea typeface="+mn-ea"/>
              <a:cs typeface="+mn-cs"/>
            </a:endParaRPr>
          </a:p>
          <a:p>
            <a:pPr algn="ctr">
              <a:defRPr/>
            </a:pPr>
            <a:r>
              <a:rPr lang="en-US" b="1" dirty="0">
                <a:latin typeface="Segoe UI"/>
                <a:cs typeface="Segoe UI"/>
              </a:rPr>
              <a:t>Lead Soldier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/>
              </a:rPr>
              <a:t> and Family Readiness Specialist</a:t>
            </a:r>
            <a:endParaRPr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/>
              <a:cs typeface="Segoe UI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/>
              </a:rPr>
              <a:t>W: </a:t>
            </a:r>
            <a:r>
              <a:rPr lang="en-US" b="1" dirty="0">
                <a:latin typeface="Segoe UI"/>
                <a:cs typeface="Segoe UI"/>
              </a:rPr>
              <a:t>605-737-6975</a:t>
            </a:r>
            <a:endParaRPr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/>
              <a:cs typeface="Segoe UI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Segoe UI"/>
              </a:rPr>
              <a:t>C: </a:t>
            </a:r>
            <a:r>
              <a:rPr lang="en-US" b="1" dirty="0">
                <a:latin typeface="Segoe UI"/>
                <a:cs typeface="Segoe UI"/>
              </a:rPr>
              <a:t>605-415-0471</a:t>
            </a:r>
            <a:endParaRPr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/>
              <a:cs typeface="Segoe UI"/>
            </a:endParaRPr>
          </a:p>
          <a:p>
            <a:pPr algn="ctr">
              <a:defRPr/>
            </a:pPr>
            <a:r>
              <a:rPr lang="en-US" b="1" dirty="0">
                <a:latin typeface="Segoe UI"/>
                <a:cs typeface="Segoe U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michele.m.anderson.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cs typeface="Segoe U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civ@army.mil</a:t>
            </a:r>
            <a:r>
              <a:rPr lang="en-US" b="1" dirty="0">
                <a:latin typeface="Segoe UI"/>
                <a:cs typeface="Segoe UI"/>
              </a:rPr>
              <a:t> </a:t>
            </a:r>
            <a:endParaRPr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D124FD-E12F-3093-69F0-2A133FEE57EE}"/>
              </a:ext>
            </a:extLst>
          </p:cNvPr>
          <p:cNvSpPr txBox="1"/>
          <p:nvPr/>
        </p:nvSpPr>
        <p:spPr>
          <a:xfrm>
            <a:off x="4748744" y="2300273"/>
            <a:ext cx="10088216" cy="59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100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ADVISE - SUPPORT- REPORT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96890-25C6-C96D-4F1F-CB6CBA4885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3478" y="3192363"/>
            <a:ext cx="9882473" cy="42970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6093CE66-7089-73CD-AAD6-452365AB2F4B}"/>
              </a:ext>
            </a:extLst>
          </p:cNvPr>
          <p:cNvSpPr/>
          <p:nvPr/>
        </p:nvSpPr>
        <p:spPr>
          <a:xfrm rot="6038263" flipV="1">
            <a:off x="201887" y="4618250"/>
            <a:ext cx="4861961" cy="5840193"/>
          </a:xfrm>
          <a:custGeom>
            <a:avLst/>
            <a:gdLst/>
            <a:ahLst/>
            <a:cxnLst/>
            <a:rect l="l" t="t" r="r" b="b"/>
            <a:pathLst>
              <a:path w="4861961" h="5840193">
                <a:moveTo>
                  <a:pt x="0" y="5840193"/>
                </a:moveTo>
                <a:lnTo>
                  <a:pt x="4861960" y="5840193"/>
                </a:lnTo>
                <a:lnTo>
                  <a:pt x="4861960" y="0"/>
                </a:lnTo>
                <a:lnTo>
                  <a:pt x="0" y="0"/>
                </a:lnTo>
                <a:lnTo>
                  <a:pt x="0" y="5840193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87742DE-4911-F639-ACB2-AEEBCDD15516}"/>
              </a:ext>
            </a:extLst>
          </p:cNvPr>
          <p:cNvSpPr/>
          <p:nvPr/>
        </p:nvSpPr>
        <p:spPr>
          <a:xfrm rot="8243508">
            <a:off x="-338061" y="4567419"/>
            <a:ext cx="5941854" cy="5941854"/>
          </a:xfrm>
          <a:custGeom>
            <a:avLst/>
            <a:gdLst/>
            <a:ahLst/>
            <a:cxnLst/>
            <a:rect l="l" t="t" r="r" b="b"/>
            <a:pathLst>
              <a:path w="5941854" h="5941854">
                <a:moveTo>
                  <a:pt x="0" y="0"/>
                </a:moveTo>
                <a:lnTo>
                  <a:pt x="5941854" y="0"/>
                </a:lnTo>
                <a:lnTo>
                  <a:pt x="5941854" y="5941854"/>
                </a:lnTo>
                <a:lnTo>
                  <a:pt x="0" y="5941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4F28BF3-CAAE-E170-AF26-5429B6EC9755}"/>
              </a:ext>
            </a:extLst>
          </p:cNvPr>
          <p:cNvSpPr/>
          <p:nvPr/>
        </p:nvSpPr>
        <p:spPr>
          <a:xfrm rot="6374421">
            <a:off x="636003" y="6511964"/>
            <a:ext cx="3508996" cy="2052762"/>
          </a:xfrm>
          <a:custGeom>
            <a:avLst/>
            <a:gdLst/>
            <a:ahLst/>
            <a:cxnLst/>
            <a:rect l="l" t="t" r="r" b="b"/>
            <a:pathLst>
              <a:path w="3508996" h="2052762">
                <a:moveTo>
                  <a:pt x="0" y="0"/>
                </a:moveTo>
                <a:lnTo>
                  <a:pt x="3508995" y="0"/>
                </a:lnTo>
                <a:lnTo>
                  <a:pt x="3508995" y="2052763"/>
                </a:lnTo>
                <a:lnTo>
                  <a:pt x="0" y="20527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20B577-AFC8-BBC2-C186-43CD4212EB6B}"/>
              </a:ext>
            </a:extLst>
          </p:cNvPr>
          <p:cNvSpPr txBox="1"/>
          <p:nvPr/>
        </p:nvSpPr>
        <p:spPr>
          <a:xfrm>
            <a:off x="3194649" y="513362"/>
            <a:ext cx="118987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Army National Guard </a:t>
            </a:r>
          </a:p>
          <a:p>
            <a:pPr algn="ctr"/>
            <a:r>
              <a:rPr lang="en-US" sz="4800" b="1" dirty="0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Service Member &amp; Family Support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6BAAC141-938D-655B-2C44-6D56442B15A1}"/>
              </a:ext>
            </a:extLst>
          </p:cNvPr>
          <p:cNvSpPr/>
          <p:nvPr/>
        </p:nvSpPr>
        <p:spPr>
          <a:xfrm rot="15393895">
            <a:off x="14351744" y="5440894"/>
            <a:ext cx="4196297" cy="5477026"/>
          </a:xfrm>
          <a:custGeom>
            <a:avLst/>
            <a:gdLst/>
            <a:ahLst/>
            <a:cxnLst/>
            <a:rect l="l" t="t" r="r" b="b"/>
            <a:pathLst>
              <a:path w="4752469" h="5708671">
                <a:moveTo>
                  <a:pt x="0" y="0"/>
                </a:moveTo>
                <a:lnTo>
                  <a:pt x="4752469" y="0"/>
                </a:lnTo>
                <a:lnTo>
                  <a:pt x="4752469" y="5708671"/>
                </a:lnTo>
                <a:lnTo>
                  <a:pt x="0" y="57086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8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28066F1F-8002-5CCC-6ABD-3FA24972E55E}"/>
              </a:ext>
            </a:extLst>
          </p:cNvPr>
          <p:cNvSpPr/>
          <p:nvPr/>
        </p:nvSpPr>
        <p:spPr>
          <a:xfrm>
            <a:off x="14369158" y="6463199"/>
            <a:ext cx="3432416" cy="3432416"/>
          </a:xfrm>
          <a:custGeom>
            <a:avLst/>
            <a:gdLst/>
            <a:ahLst/>
            <a:cxnLst/>
            <a:rect l="l" t="t" r="r" b="b"/>
            <a:pathLst>
              <a:path w="3432416" h="3432416">
                <a:moveTo>
                  <a:pt x="0" y="0"/>
                </a:moveTo>
                <a:lnTo>
                  <a:pt x="3432416" y="0"/>
                </a:lnTo>
                <a:lnTo>
                  <a:pt x="3432416" y="3432416"/>
                </a:lnTo>
                <a:lnTo>
                  <a:pt x="0" y="3432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3E2E93-679E-5910-8087-09E2E3CEC4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86380" y="1818304"/>
            <a:ext cx="12406971" cy="49577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CBA65A1-6857-8780-D742-85942705CAA7}"/>
              </a:ext>
            </a:extLst>
          </p:cNvPr>
          <p:cNvSpPr txBox="1"/>
          <p:nvPr/>
        </p:nvSpPr>
        <p:spPr>
          <a:xfrm>
            <a:off x="538859" y="6609746"/>
            <a:ext cx="1383029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US" sz="1800" b="1" dirty="0">
              <a:ea typeface="Calibri" panose="020F0502020204030204"/>
              <a:cs typeface="Calibri" panose="020F0502020204030204"/>
            </a:endParaRPr>
          </a:p>
          <a:p>
            <a:r>
              <a:rPr lang="en-US" sz="3600" b="1" dirty="0">
                <a:ea typeface="Calibri" panose="020F0502020204030204"/>
                <a:cs typeface="Calibri" panose="020F0502020204030204"/>
              </a:rPr>
              <a:t>The SDARNG is made up of 1 JFHQ, 4 MACOMS, 10 Battalions and 47 Down Trace Units disbursed throughout 20 communities.</a:t>
            </a:r>
          </a:p>
          <a:p>
            <a:endParaRPr lang="en-US" sz="3600" b="1" dirty="0">
              <a:ea typeface="Calibri" panose="020F0502020204030204"/>
              <a:cs typeface="Calibri" panose="020F0502020204030204"/>
            </a:endParaRPr>
          </a:p>
          <a:p>
            <a:r>
              <a:rPr lang="en-US" sz="3600" b="1" dirty="0">
                <a:ea typeface="Calibri" panose="020F0502020204030204"/>
                <a:cs typeface="Calibri" panose="020F0502020204030204"/>
              </a:rPr>
              <a:t>Currently the SDARNG Family Programs supports 3,003 Soldiers and 6,099 Family Members across the state.</a:t>
            </a:r>
          </a:p>
        </p:txBody>
      </p:sp>
    </p:spTree>
    <p:extLst>
      <p:ext uri="{BB962C8B-B14F-4D97-AF65-F5344CB8AC3E}">
        <p14:creationId xmlns:p14="http://schemas.microsoft.com/office/powerpoint/2010/main" val="340760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1064">
            <a:off x="13428675" y="-182170"/>
            <a:ext cx="6060412" cy="7279774"/>
          </a:xfrm>
          <a:custGeom>
            <a:avLst/>
            <a:gdLst/>
            <a:ahLst/>
            <a:cxnLst/>
            <a:rect l="l" t="t" r="r" b="b"/>
            <a:pathLst>
              <a:path w="6060412" h="7279774">
                <a:moveTo>
                  <a:pt x="0" y="0"/>
                </a:moveTo>
                <a:lnTo>
                  <a:pt x="6060412" y="0"/>
                </a:lnTo>
                <a:lnTo>
                  <a:pt x="6060412" y="7279774"/>
                </a:lnTo>
                <a:lnTo>
                  <a:pt x="0" y="7279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48687" y="4809975"/>
            <a:ext cx="4196297" cy="5477026"/>
          </a:xfrm>
          <a:custGeom>
            <a:avLst/>
            <a:gdLst/>
            <a:ahLst/>
            <a:cxnLst/>
            <a:rect l="l" t="t" r="r" b="b"/>
            <a:pathLst>
              <a:path w="4752469" h="5708671">
                <a:moveTo>
                  <a:pt x="0" y="0"/>
                </a:moveTo>
                <a:lnTo>
                  <a:pt x="4752469" y="0"/>
                </a:lnTo>
                <a:lnTo>
                  <a:pt x="4752469" y="5708671"/>
                </a:lnTo>
                <a:lnTo>
                  <a:pt x="0" y="5708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15138987" y="7505765"/>
            <a:ext cx="2432407" cy="2307662"/>
          </a:xfrm>
          <a:custGeom>
            <a:avLst/>
            <a:gdLst/>
            <a:ahLst/>
            <a:cxnLst/>
            <a:rect l="l" t="t" r="r" b="b"/>
            <a:pathLst>
              <a:path w="3432416" h="3432416">
                <a:moveTo>
                  <a:pt x="0" y="0"/>
                </a:moveTo>
                <a:lnTo>
                  <a:pt x="3432416" y="0"/>
                </a:lnTo>
                <a:lnTo>
                  <a:pt x="3432416" y="3432416"/>
                </a:lnTo>
                <a:lnTo>
                  <a:pt x="0" y="34324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4338519" y="503864"/>
            <a:ext cx="854397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Family Assistance Center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38519" y="1103007"/>
            <a:ext cx="794039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Eight Essential Services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A24F36-3324-D39C-9882-8EDC2897638B}"/>
              </a:ext>
            </a:extLst>
          </p:cNvPr>
          <p:cNvSpPr txBox="1"/>
          <p:nvPr/>
        </p:nvSpPr>
        <p:spPr>
          <a:xfrm>
            <a:off x="1782261" y="1579039"/>
            <a:ext cx="6961516" cy="8707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76176"/>
              </a:lnSpc>
            </a:pPr>
            <a:r>
              <a:rPr lang="en-US" sz="1600" dirty="0">
                <a:solidFill>
                  <a:srgbClr val="000000"/>
                </a:solidFill>
                <a:latin typeface="Poppins Bold"/>
              </a:rPr>
              <a:t>Crisis Intervention and Referral</a:t>
            </a:r>
            <a:endParaRPr lang="en-US" sz="1600" dirty="0"/>
          </a:p>
          <a:p>
            <a:pPr algn="l">
              <a:lnSpc>
                <a:spcPct val="176176"/>
              </a:lnSpc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Providing assistance with the following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Danger to Self and Others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Child Abuse/Neglect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Domestic Abuse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Abuse/Neglect of a Vulnerable Adult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</a:pP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</a:pPr>
            <a:r>
              <a:rPr lang="en-US" sz="1600" dirty="0">
                <a:solidFill>
                  <a:srgbClr val="000000"/>
                </a:solidFill>
                <a:latin typeface="Poppins Bold"/>
              </a:rPr>
              <a:t>Legal Resources and Referral</a:t>
            </a:r>
            <a:endParaRPr lang="en-US" sz="1600" dirty="0">
              <a:solidFill>
                <a:srgbClr val="000000"/>
              </a:solidFill>
              <a:latin typeface="Poppins Bold"/>
              <a:cs typeface="Poppins Bold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Information on Power of Attorney/Wills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Assistance with Service Members Civil Relief Act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Referrals for ESGR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</a:pP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</a:pPr>
            <a:r>
              <a:rPr lang="en-US" sz="1600" dirty="0">
                <a:solidFill>
                  <a:srgbClr val="000000"/>
                </a:solidFill>
                <a:latin typeface="Poppins Bold"/>
              </a:rPr>
              <a:t>Financial Resources and Referral</a:t>
            </a:r>
            <a:endParaRPr lang="en-US" sz="1600" dirty="0">
              <a:solidFill>
                <a:srgbClr val="000000"/>
              </a:solidFill>
              <a:latin typeface="Poppins Bold"/>
              <a:cs typeface="Poppins Bold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Understanding Military Pay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Help with Financial education, financial assistance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</a:pP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</a:pPr>
            <a:r>
              <a:rPr lang="en-US" sz="1600" dirty="0">
                <a:solidFill>
                  <a:srgbClr val="000000"/>
                </a:solidFill>
                <a:latin typeface="Poppins Bold"/>
              </a:rPr>
              <a:t>TRICARE Resources and Referral</a:t>
            </a:r>
            <a:endParaRPr lang="en-US" sz="1600" dirty="0">
              <a:solidFill>
                <a:srgbClr val="000000"/>
              </a:solidFill>
              <a:latin typeface="Poppins Bold"/>
              <a:cs typeface="Poppins Bold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Provide general information on benefits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Assist with TRICARE applications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Assist with writing appeal letters 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8DEB2-F974-80F8-A65C-94DC2471AC0B}"/>
              </a:ext>
            </a:extLst>
          </p:cNvPr>
          <p:cNvSpPr txBox="1"/>
          <p:nvPr/>
        </p:nvSpPr>
        <p:spPr>
          <a:xfrm>
            <a:off x="9141019" y="1657005"/>
            <a:ext cx="5952574" cy="8274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76176"/>
              </a:lnSpc>
            </a:pPr>
            <a:r>
              <a:rPr lang="en-US" sz="1600" dirty="0">
                <a:solidFill>
                  <a:srgbClr val="000000"/>
                </a:solidFill>
                <a:latin typeface="Poppins Bold"/>
              </a:rPr>
              <a:t>ID Cards and DEERS</a:t>
            </a:r>
            <a:endParaRPr lang="en-US" sz="1600" dirty="0"/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Provide information on DEERS Rapids Center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Assist with obtaining an ID Card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</a:pP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</a:pPr>
            <a:r>
              <a:rPr lang="en-US" sz="1600" dirty="0">
                <a:solidFill>
                  <a:srgbClr val="000000"/>
                </a:solidFill>
                <a:latin typeface="Poppins Bold"/>
              </a:rPr>
              <a:t>Community Information and Outreach</a:t>
            </a:r>
            <a:endParaRPr lang="en-US" sz="1600" dirty="0">
              <a:solidFill>
                <a:srgbClr val="000000"/>
              </a:solidFill>
              <a:latin typeface="Poppins Bold"/>
              <a:cs typeface="Poppins Bold"/>
            </a:endParaRPr>
          </a:p>
          <a:p>
            <a:pPr marL="431164" lvl="2" indent="-143721" algn="l">
              <a:lnSpc>
                <a:spcPct val="176176"/>
              </a:lnSpc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Provide array of local Community resources: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Assist with Child Care resources and referral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Assist with referral to local financial resources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Help find a local Family Readiness Group 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</a:pP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</a:pPr>
            <a:r>
              <a:rPr lang="en-US" sz="1600" dirty="0">
                <a:solidFill>
                  <a:srgbClr val="000000"/>
                </a:solidFill>
                <a:latin typeface="Poppins Bold"/>
              </a:rPr>
              <a:t>Exceptional Family Member Program</a:t>
            </a:r>
            <a:endParaRPr lang="en-US" sz="1600" dirty="0">
              <a:solidFill>
                <a:srgbClr val="000000"/>
              </a:solidFill>
              <a:latin typeface="Poppins Bold"/>
              <a:cs typeface="Poppins Bold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Connect with ARNG EFMP Program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Assist with EFMP application &amp; loan applications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</a:pP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</a:pPr>
            <a:r>
              <a:rPr lang="en-US" sz="1600" dirty="0">
                <a:solidFill>
                  <a:srgbClr val="000000"/>
                </a:solidFill>
                <a:latin typeface="Poppins Bold"/>
              </a:rPr>
              <a:t>Emergency Family Assistance Center</a:t>
            </a:r>
            <a:endParaRPr lang="en-US" sz="1600" dirty="0">
              <a:solidFill>
                <a:srgbClr val="000000"/>
              </a:solidFill>
              <a:latin typeface="Poppins Bold"/>
              <a:cs typeface="Poppins Bold"/>
            </a:endParaRPr>
          </a:p>
          <a:p>
            <a:pPr marL="431164" lvl="2" indent="-143721" algn="l">
              <a:lnSpc>
                <a:spcPct val="176176"/>
              </a:lnSpc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In a State emergency: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Provide information, referral &amp; outreach services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Help Families regain normalcy &amp; meet needs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  <a:p>
            <a:pPr marL="431164" lvl="2" indent="-143721" algn="l">
              <a:lnSpc>
                <a:spcPct val="176176"/>
              </a:lnSpc>
              <a:buFont typeface="Arial"/>
              <a:buChar char="⚬"/>
            </a:pPr>
            <a:r>
              <a:rPr lang="en-US" sz="1600" dirty="0">
                <a:solidFill>
                  <a:srgbClr val="000000"/>
                </a:solidFill>
                <a:latin typeface="Poppins"/>
              </a:rPr>
              <a:t>Minimize impact of the event</a:t>
            </a:r>
            <a:endParaRPr lang="en-US" sz="1600" dirty="0">
              <a:solidFill>
                <a:srgbClr val="000000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18022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>
            <a:extLst>
              <a:ext uri="{FF2B5EF4-FFF2-40B4-BE49-F238E27FC236}">
                <a16:creationId xmlns:a16="http://schemas.microsoft.com/office/drawing/2014/main" id="{906E9239-FA62-678E-9915-EA823F41E227}"/>
              </a:ext>
            </a:extLst>
          </p:cNvPr>
          <p:cNvSpPr/>
          <p:nvPr/>
        </p:nvSpPr>
        <p:spPr>
          <a:xfrm rot="8243508">
            <a:off x="13753309" y="5561809"/>
            <a:ext cx="5716035" cy="5716035"/>
          </a:xfrm>
          <a:custGeom>
            <a:avLst/>
            <a:gdLst/>
            <a:ahLst/>
            <a:cxnLst/>
            <a:rect l="l" t="t" r="r" b="b"/>
            <a:pathLst>
              <a:path w="5941854" h="5941854">
                <a:moveTo>
                  <a:pt x="0" y="0"/>
                </a:moveTo>
                <a:lnTo>
                  <a:pt x="5941854" y="0"/>
                </a:lnTo>
                <a:lnTo>
                  <a:pt x="5941854" y="5941854"/>
                </a:lnTo>
                <a:lnTo>
                  <a:pt x="0" y="5941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732" dirty="0"/>
          </a:p>
        </p:txBody>
      </p:sp>
      <p:sp>
        <p:nvSpPr>
          <p:cNvPr id="7" name="TextBox 7"/>
          <p:cNvSpPr txBox="1"/>
          <p:nvPr/>
        </p:nvSpPr>
        <p:spPr>
          <a:xfrm>
            <a:off x="7467600" y="622622"/>
            <a:ext cx="3086100" cy="1571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72816"/>
              </a:lnSpc>
            </a:pPr>
            <a:r>
              <a:rPr lang="en-US" sz="6600" dirty="0">
                <a:latin typeface="Cakerolli Bold" panose="020B0604020202020204" charset="-34"/>
                <a:cs typeface="Cakerolli Bold" panose="020B0604020202020204" charset="-34"/>
              </a:rPr>
              <a:t>TRICARE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494675"/>
            <a:ext cx="3646157" cy="558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70730"/>
              </a:lnSpc>
            </a:pPr>
            <a:r>
              <a:rPr lang="en-US" sz="2400" dirty="0">
                <a:solidFill>
                  <a:srgbClr val="FDFDFD"/>
                </a:solidFill>
                <a:latin typeface="Poppins Bold"/>
              </a:rPr>
              <a:t>JUDY ZIMBELMAN</a:t>
            </a:r>
            <a:endParaRPr lang="en-US" dirty="0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03BB6BF2-55A1-DB71-7779-C5A6EA8000E6}"/>
              </a:ext>
            </a:extLst>
          </p:cNvPr>
          <p:cNvSpPr/>
          <p:nvPr/>
        </p:nvSpPr>
        <p:spPr>
          <a:xfrm rot="6038263" flipV="1">
            <a:off x="14417549" y="6234940"/>
            <a:ext cx="4677183" cy="5618238"/>
          </a:xfrm>
          <a:custGeom>
            <a:avLst/>
            <a:gdLst/>
            <a:ahLst/>
            <a:cxnLst/>
            <a:rect l="l" t="t" r="r" b="b"/>
            <a:pathLst>
              <a:path w="4861961" h="5840193">
                <a:moveTo>
                  <a:pt x="0" y="5840193"/>
                </a:moveTo>
                <a:lnTo>
                  <a:pt x="4861960" y="5840193"/>
                </a:lnTo>
                <a:lnTo>
                  <a:pt x="4861960" y="0"/>
                </a:lnTo>
                <a:lnTo>
                  <a:pt x="0" y="0"/>
                </a:lnTo>
                <a:lnTo>
                  <a:pt x="0" y="5840193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11647-6C3D-3E25-8716-8246CD94EC0C}"/>
              </a:ext>
            </a:extLst>
          </p:cNvPr>
          <p:cNvSpPr txBox="1"/>
          <p:nvPr/>
        </p:nvSpPr>
        <p:spPr>
          <a:xfrm>
            <a:off x="2666997" y="3005409"/>
            <a:ext cx="108775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TRICARE is the uniformed services health care program for active-duty service members, active-duty family members, National Guard and Reserve members and their family members, retirees and retiree family members, survivors, and certain former spouses worldwide.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10007-4F07-1BC6-FEDB-8FB9AF116AFB}"/>
              </a:ext>
            </a:extLst>
          </p:cNvPr>
          <p:cNvSpPr txBox="1"/>
          <p:nvPr/>
        </p:nvSpPr>
        <p:spPr>
          <a:xfrm>
            <a:off x="2647947" y="7873679"/>
            <a:ext cx="103251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Helpful TRICARE information: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36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6"/>
              </a:rPr>
              <a:t>https://www.Tricare.mil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3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36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7"/>
              </a:rPr>
              <a:t>https://www.tricare.mil/west</a:t>
            </a:r>
            <a:endParaRPr lang="en-US" sz="3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9241720-0C50-F0D3-15C3-CBE99D762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0" y="535500"/>
            <a:ext cx="4343400" cy="22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07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>
            <a:extLst>
              <a:ext uri="{FF2B5EF4-FFF2-40B4-BE49-F238E27FC236}">
                <a16:creationId xmlns:a16="http://schemas.microsoft.com/office/drawing/2014/main" id="{906E9239-FA62-678E-9915-EA823F41E227}"/>
              </a:ext>
            </a:extLst>
          </p:cNvPr>
          <p:cNvSpPr/>
          <p:nvPr/>
        </p:nvSpPr>
        <p:spPr>
          <a:xfrm rot="8243508">
            <a:off x="13753309" y="5561809"/>
            <a:ext cx="5716035" cy="5716035"/>
          </a:xfrm>
          <a:custGeom>
            <a:avLst/>
            <a:gdLst/>
            <a:ahLst/>
            <a:cxnLst/>
            <a:rect l="l" t="t" r="r" b="b"/>
            <a:pathLst>
              <a:path w="5941854" h="5941854">
                <a:moveTo>
                  <a:pt x="0" y="0"/>
                </a:moveTo>
                <a:lnTo>
                  <a:pt x="5941854" y="0"/>
                </a:lnTo>
                <a:lnTo>
                  <a:pt x="5941854" y="5941854"/>
                </a:lnTo>
                <a:lnTo>
                  <a:pt x="0" y="5941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732" dirty="0"/>
          </a:p>
        </p:txBody>
      </p:sp>
      <p:sp>
        <p:nvSpPr>
          <p:cNvPr id="7" name="TextBox 7"/>
          <p:cNvSpPr txBox="1"/>
          <p:nvPr/>
        </p:nvSpPr>
        <p:spPr>
          <a:xfrm>
            <a:off x="455747" y="50854"/>
            <a:ext cx="12649200" cy="1571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72816"/>
              </a:lnSpc>
            </a:pPr>
            <a:r>
              <a:rPr lang="en-US" sz="6600" dirty="0">
                <a:latin typeface="Cakerolli Bold" panose="020B0604020202020204" charset="-34"/>
                <a:cs typeface="Cakerolli Bold" panose="020B0604020202020204" charset="-34"/>
              </a:rPr>
              <a:t>TRICARE - USERS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5746" y="6165984"/>
            <a:ext cx="17832254" cy="1109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70730"/>
              </a:lnSpc>
            </a:pPr>
            <a:r>
              <a:rPr lang="en-US" sz="4800" b="0" i="0" dirty="0">
                <a:solidFill>
                  <a:srgbClr val="545456"/>
                </a:solidFill>
                <a:effectLst/>
                <a:latin typeface="archivo_narrow"/>
              </a:rPr>
              <a:t>Visit </a:t>
            </a:r>
            <a:r>
              <a:rPr lang="en-US" sz="4800" b="0" i="0" u="sng" dirty="0">
                <a:solidFill>
                  <a:srgbClr val="14377D"/>
                </a:solidFill>
                <a:effectLst/>
                <a:latin typeface="archivo_narrow"/>
                <a:hlinkClick r:id="rId4"/>
              </a:rPr>
              <a:t>www.tricare.mil/west</a:t>
            </a:r>
            <a:r>
              <a:rPr lang="en-US" sz="4800" b="0" i="0" dirty="0">
                <a:solidFill>
                  <a:srgbClr val="545456"/>
                </a:solidFill>
                <a:effectLst/>
                <a:latin typeface="archivo_narrow"/>
              </a:rPr>
              <a:t> for information on </a:t>
            </a:r>
            <a:r>
              <a:rPr lang="en-US" sz="4800" b="1" i="0" dirty="0">
                <a:solidFill>
                  <a:srgbClr val="545456"/>
                </a:solidFill>
                <a:effectLst/>
                <a:latin typeface="archivo_narrowBold"/>
              </a:rPr>
              <a:t>TriWest’s</a:t>
            </a:r>
            <a:r>
              <a:rPr lang="en-US" sz="4800" b="0" i="0" dirty="0">
                <a:solidFill>
                  <a:srgbClr val="545456"/>
                </a:solidFill>
                <a:effectLst/>
                <a:latin typeface="archivo_narrow"/>
              </a:rPr>
              <a:t> secure portal</a:t>
            </a:r>
            <a:endParaRPr lang="en-US" sz="4800" dirty="0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03BB6BF2-55A1-DB71-7779-C5A6EA8000E6}"/>
              </a:ext>
            </a:extLst>
          </p:cNvPr>
          <p:cNvSpPr/>
          <p:nvPr/>
        </p:nvSpPr>
        <p:spPr>
          <a:xfrm rot="6038263" flipV="1">
            <a:off x="14417549" y="6234940"/>
            <a:ext cx="4677183" cy="5618238"/>
          </a:xfrm>
          <a:custGeom>
            <a:avLst/>
            <a:gdLst/>
            <a:ahLst/>
            <a:cxnLst/>
            <a:rect l="l" t="t" r="r" b="b"/>
            <a:pathLst>
              <a:path w="4861961" h="5840193">
                <a:moveTo>
                  <a:pt x="0" y="5840193"/>
                </a:moveTo>
                <a:lnTo>
                  <a:pt x="4861960" y="5840193"/>
                </a:lnTo>
                <a:lnTo>
                  <a:pt x="4861960" y="0"/>
                </a:lnTo>
                <a:lnTo>
                  <a:pt x="0" y="0"/>
                </a:lnTo>
                <a:lnTo>
                  <a:pt x="0" y="5840193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11647-6C3D-3E25-8716-8246CD94EC0C}"/>
              </a:ext>
            </a:extLst>
          </p:cNvPr>
          <p:cNvSpPr txBox="1"/>
          <p:nvPr/>
        </p:nvSpPr>
        <p:spPr>
          <a:xfrm>
            <a:off x="495300" y="2289991"/>
            <a:ext cx="17297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TRICARE is 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changed contracts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 from HealthNet to </a:t>
            </a:r>
            <a:r>
              <a:rPr lang="en-US" sz="4000" b="1" i="0" u="sng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TriWest</a:t>
            </a: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!  </a:t>
            </a:r>
          </a:p>
          <a:p>
            <a:endParaRPr lang="en-US" sz="4000" dirty="0">
              <a:solidFill>
                <a:srgbClr val="000000"/>
              </a:solidFill>
              <a:latin typeface="Poppins" panose="00000500000000000000" pitchFamily="2" charset="0"/>
            </a:endParaRPr>
          </a:p>
          <a:p>
            <a:endParaRPr lang="en-US" sz="4000" dirty="0">
              <a:solidFill>
                <a:srgbClr val="FF0000"/>
              </a:solidFill>
              <a:latin typeface="Poppins" panose="00000500000000000000" pitchFamily="2" charset="0"/>
            </a:endParaRPr>
          </a:p>
          <a:p>
            <a:endParaRPr lang="en-US" sz="4000" dirty="0">
              <a:solidFill>
                <a:srgbClr val="FF0000"/>
              </a:solidFill>
              <a:latin typeface="Poppins" panose="00000500000000000000" pitchFamily="2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9241720-0C50-F0D3-15C3-CBE99D762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641307"/>
            <a:ext cx="4343400" cy="22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F53653-F924-7823-3524-B879A3DC13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55" y="4192402"/>
            <a:ext cx="9725914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0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413075" y="347564"/>
            <a:ext cx="11461849" cy="1428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72816"/>
              </a:lnSpc>
            </a:pPr>
            <a:r>
              <a:rPr lang="en-US" sz="6000" dirty="0">
                <a:latin typeface="Cakerolli Bold" panose="020B0604020202020204" charset="-34"/>
                <a:cs typeface="Cakerolli Bold" panose="020B0604020202020204" charset="-34"/>
              </a:rPr>
              <a:t>ID Cards &amp; DEERS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494675"/>
            <a:ext cx="3646157" cy="558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70730"/>
              </a:lnSpc>
            </a:pPr>
            <a:r>
              <a:rPr lang="en-US" sz="2400" dirty="0">
                <a:solidFill>
                  <a:srgbClr val="FDFDFD"/>
                </a:solidFill>
                <a:latin typeface="Poppins Bold"/>
              </a:rPr>
              <a:t>JUDY ZIMBELMAN</a:t>
            </a:r>
            <a:endParaRPr lang="en-US" dirty="0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03BB6BF2-55A1-DB71-7779-C5A6EA8000E6}"/>
              </a:ext>
            </a:extLst>
          </p:cNvPr>
          <p:cNvSpPr/>
          <p:nvPr/>
        </p:nvSpPr>
        <p:spPr>
          <a:xfrm rot="6038263" flipV="1">
            <a:off x="14417549" y="6234940"/>
            <a:ext cx="4677183" cy="5618238"/>
          </a:xfrm>
          <a:custGeom>
            <a:avLst/>
            <a:gdLst/>
            <a:ahLst/>
            <a:cxnLst/>
            <a:rect l="l" t="t" r="r" b="b"/>
            <a:pathLst>
              <a:path w="4861961" h="5840193">
                <a:moveTo>
                  <a:pt x="0" y="5840193"/>
                </a:moveTo>
                <a:lnTo>
                  <a:pt x="4861960" y="5840193"/>
                </a:lnTo>
                <a:lnTo>
                  <a:pt x="4861960" y="0"/>
                </a:lnTo>
                <a:lnTo>
                  <a:pt x="0" y="0"/>
                </a:lnTo>
                <a:lnTo>
                  <a:pt x="0" y="5840193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86C6A3-717B-B6FE-57FA-F782B8D59F8F}"/>
              </a:ext>
            </a:extLst>
          </p:cNvPr>
          <p:cNvSpPr txBox="1"/>
          <p:nvPr/>
        </p:nvSpPr>
        <p:spPr>
          <a:xfrm>
            <a:off x="6019800" y="2346526"/>
            <a:ext cx="1029380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Poppins" panose="00000500000000000000" pitchFamily="2" charset="0"/>
                <a:cs typeface="Poppins" panose="00000500000000000000" pitchFamily="2" charset="0"/>
              </a:rPr>
              <a:t>DEERS: 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Defense Enrollment Eligibility Reporting System​</a:t>
            </a:r>
          </a:p>
          <a:p>
            <a:endParaRPr lang="en-U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Provides Information on:​</a:t>
            </a:r>
          </a:p>
          <a:p>
            <a:endParaRPr lang="en-U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	*ID Card eligibility​</a:t>
            </a:r>
          </a:p>
          <a:p>
            <a:endParaRPr lang="en-U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	*Update and verify DEERS data​</a:t>
            </a:r>
          </a:p>
          <a:p>
            <a:endParaRPr lang="en-U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Assist with establishing DEERS appointments​</a:t>
            </a:r>
          </a:p>
          <a:p>
            <a:endParaRPr lang="en-US" sz="2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Authenticates eligibility for access and benefits</a:t>
            </a:r>
          </a:p>
        </p:txBody>
      </p:sp>
      <p:sp>
        <p:nvSpPr>
          <p:cNvPr id="17" name="Freeform 2">
            <a:extLst>
              <a:ext uri="{FF2B5EF4-FFF2-40B4-BE49-F238E27FC236}">
                <a16:creationId xmlns:a16="http://schemas.microsoft.com/office/drawing/2014/main" id="{66939EE0-C44B-3268-A542-1012687B2C0E}"/>
              </a:ext>
            </a:extLst>
          </p:cNvPr>
          <p:cNvSpPr/>
          <p:nvPr/>
        </p:nvSpPr>
        <p:spPr>
          <a:xfrm rot="8243508">
            <a:off x="-419464" y="-431445"/>
            <a:ext cx="5716035" cy="5881669"/>
          </a:xfrm>
          <a:custGeom>
            <a:avLst/>
            <a:gdLst/>
            <a:ahLst/>
            <a:cxnLst/>
            <a:rect l="l" t="t" r="r" b="b"/>
            <a:pathLst>
              <a:path w="5941854" h="5941854">
                <a:moveTo>
                  <a:pt x="0" y="0"/>
                </a:moveTo>
                <a:lnTo>
                  <a:pt x="5941854" y="0"/>
                </a:lnTo>
                <a:lnTo>
                  <a:pt x="5941854" y="5941854"/>
                </a:lnTo>
                <a:lnTo>
                  <a:pt x="0" y="5941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732" dirty="0"/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C747A534-8CC9-35FE-D2E5-983F5C237A15}"/>
              </a:ext>
            </a:extLst>
          </p:cNvPr>
          <p:cNvSpPr/>
          <p:nvPr/>
        </p:nvSpPr>
        <p:spPr>
          <a:xfrm rot="6038263" flipV="1">
            <a:off x="220841" y="289031"/>
            <a:ext cx="4677183" cy="5781038"/>
          </a:xfrm>
          <a:custGeom>
            <a:avLst/>
            <a:gdLst/>
            <a:ahLst/>
            <a:cxnLst/>
            <a:rect l="l" t="t" r="r" b="b"/>
            <a:pathLst>
              <a:path w="4861961" h="5840193">
                <a:moveTo>
                  <a:pt x="0" y="5840193"/>
                </a:moveTo>
                <a:lnTo>
                  <a:pt x="4861960" y="5840193"/>
                </a:lnTo>
                <a:lnTo>
                  <a:pt x="4861960" y="0"/>
                </a:lnTo>
                <a:lnTo>
                  <a:pt x="0" y="0"/>
                </a:lnTo>
                <a:lnTo>
                  <a:pt x="0" y="5840193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DF168A-5523-7C72-C8B0-CF1E8E281F84}"/>
              </a:ext>
            </a:extLst>
          </p:cNvPr>
          <p:cNvSpPr txBox="1"/>
          <p:nvPr/>
        </p:nvSpPr>
        <p:spPr>
          <a:xfrm>
            <a:off x="1490280" y="7775401"/>
            <a:ext cx="153074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800" b="0" i="0" u="none" strike="noStrike" dirty="0">
                <a:solidFill>
                  <a:srgbClr val="7030A0"/>
                </a:solidFill>
                <a:effectLst/>
                <a:latin typeface="Poppins Bold" panose="00000800000000000000" charset="0"/>
              </a:rPr>
              <a:t>Online ID Card information, DEERS office locations, and appointment scheduling: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Poppins Bold" panose="00000800000000000000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800" b="0" i="0" dirty="0">
                <a:solidFill>
                  <a:srgbClr val="000000"/>
                </a:solidFill>
                <a:effectLst/>
                <a:latin typeface="Poppins Bold" panose="00000800000000000000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800" b="0" i="0" u="sng" strike="noStrike" dirty="0">
                <a:solidFill>
                  <a:srgbClr val="0000FF"/>
                </a:solidFill>
                <a:effectLst/>
                <a:latin typeface="Poppins Bold" panose="00000800000000000000" charset="0"/>
                <a:hlinkClick r:id="rId6"/>
              </a:rPr>
              <a:t>https://idco.dmdc.osd.mil/idco/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68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F22F62-B0DA-B419-E8BC-AA5C8EF98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723900"/>
            <a:ext cx="12192000" cy="8610600"/>
          </a:xfrm>
          <a:prstGeom prst="rect">
            <a:avLst/>
          </a:prstGeom>
        </p:spPr>
      </p:pic>
      <p:sp>
        <p:nvSpPr>
          <p:cNvPr id="2" name="Freeform 3">
            <a:extLst>
              <a:ext uri="{FF2B5EF4-FFF2-40B4-BE49-F238E27FC236}">
                <a16:creationId xmlns:a16="http://schemas.microsoft.com/office/drawing/2014/main" id="{9D860349-E870-104E-B8F2-6AA1E727F290}"/>
              </a:ext>
            </a:extLst>
          </p:cNvPr>
          <p:cNvSpPr/>
          <p:nvPr/>
        </p:nvSpPr>
        <p:spPr>
          <a:xfrm rot="6038263" flipV="1">
            <a:off x="13503149" y="4846540"/>
            <a:ext cx="4677183" cy="5618238"/>
          </a:xfrm>
          <a:custGeom>
            <a:avLst/>
            <a:gdLst/>
            <a:ahLst/>
            <a:cxnLst/>
            <a:rect l="l" t="t" r="r" b="b"/>
            <a:pathLst>
              <a:path w="4861961" h="5840193">
                <a:moveTo>
                  <a:pt x="0" y="5840193"/>
                </a:moveTo>
                <a:lnTo>
                  <a:pt x="4861960" y="5840193"/>
                </a:lnTo>
                <a:lnTo>
                  <a:pt x="4861960" y="0"/>
                </a:lnTo>
                <a:lnTo>
                  <a:pt x="0" y="0"/>
                </a:lnTo>
                <a:lnTo>
                  <a:pt x="0" y="5840193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63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E05D9-C007-E2EA-650E-2831D86F1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1ADA60A9-AAF2-A69A-A11A-B2C991175B12}"/>
              </a:ext>
            </a:extLst>
          </p:cNvPr>
          <p:cNvSpPr/>
          <p:nvPr/>
        </p:nvSpPr>
        <p:spPr>
          <a:xfrm rot="6038263" flipV="1">
            <a:off x="13503149" y="4846540"/>
            <a:ext cx="4677183" cy="5618238"/>
          </a:xfrm>
          <a:custGeom>
            <a:avLst/>
            <a:gdLst/>
            <a:ahLst/>
            <a:cxnLst/>
            <a:rect l="l" t="t" r="r" b="b"/>
            <a:pathLst>
              <a:path w="4861961" h="5840193">
                <a:moveTo>
                  <a:pt x="0" y="5840193"/>
                </a:moveTo>
                <a:lnTo>
                  <a:pt x="4861960" y="5840193"/>
                </a:lnTo>
                <a:lnTo>
                  <a:pt x="4861960" y="0"/>
                </a:lnTo>
                <a:lnTo>
                  <a:pt x="0" y="0"/>
                </a:lnTo>
                <a:lnTo>
                  <a:pt x="0" y="5840193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2B11A-F437-5990-3C1E-D0408F43D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55" y="245789"/>
            <a:ext cx="17107467" cy="949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51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a78d4f-a4cf-40c2-86e9-dbb5465bfbf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15ADCE2DA5914F90DF86EAD4364984" ma:contentTypeVersion="10" ma:contentTypeDescription="Create a new document." ma:contentTypeScope="" ma:versionID="4dc375318110a3264605ee6dda4e2a66">
  <xsd:schema xmlns:xsd="http://www.w3.org/2001/XMLSchema" xmlns:xs="http://www.w3.org/2001/XMLSchema" xmlns:p="http://schemas.microsoft.com/office/2006/metadata/properties" xmlns:ns2="c9a78d4f-a4cf-40c2-86e9-dbb5465bfbf2" targetNamespace="http://schemas.microsoft.com/office/2006/metadata/properties" ma:root="true" ma:fieldsID="a37496f6fb073d797eb8bf626b6d5170" ns2:_="">
    <xsd:import namespace="c9a78d4f-a4cf-40c2-86e9-dbb5465bfb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78d4f-a4cf-40c2-86e9-dbb5465bfb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5F27B7-7BE5-42B0-A034-EADF39B3C6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EF3161-88C3-4A8C-BF42-3271FFC8BB9C}">
  <ds:schemaRefs>
    <ds:schemaRef ds:uri="c9a78d4f-a4cf-40c2-86e9-dbb5465bfbf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6D7A1D-0FF7-406B-A416-401F291EEF49}">
  <ds:schemaRefs>
    <ds:schemaRef ds:uri="c9a78d4f-a4cf-40c2-86e9-dbb5465bfb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831</Words>
  <Application>Microsoft Office PowerPoint</Application>
  <PresentationFormat>Custom</PresentationFormat>
  <Paragraphs>166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Aptos</vt:lpstr>
      <vt:lpstr>Poppins</vt:lpstr>
      <vt:lpstr>Arial</vt:lpstr>
      <vt:lpstr>Canva Sans</vt:lpstr>
      <vt:lpstr>Cakerolli Bold</vt:lpstr>
      <vt:lpstr>Poppins Bold</vt:lpstr>
      <vt:lpstr>CIDFont+F2</vt:lpstr>
      <vt:lpstr>Calibri</vt:lpstr>
      <vt:lpstr>Segoe UI</vt:lpstr>
      <vt:lpstr>Arial Narrow</vt:lpstr>
      <vt:lpstr>Canva Sans Bold</vt:lpstr>
      <vt:lpstr>Century Gothic</vt:lpstr>
      <vt:lpstr>archivo_narrowBold</vt:lpstr>
      <vt:lpstr>archivo_narrow</vt:lpstr>
      <vt:lpstr>CIDFont+F4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Soldier &amp; Family Readiness Specialist Team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Red/White/Blue Annual Brief 2024-2025</dc:title>
  <dc:creator>Pennington, Rachael</dc:creator>
  <cp:lastModifiedBy>Anderson, Michele M CIV NG SDARNG (USA)</cp:lastModifiedBy>
  <cp:revision>2</cp:revision>
  <dcterms:created xsi:type="dcterms:W3CDTF">2006-08-16T00:00:00Z</dcterms:created>
  <dcterms:modified xsi:type="dcterms:W3CDTF">2025-09-04T19:50:21Z</dcterms:modified>
  <dc:identifier>DAGVJ1CaLXs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0x010100B415ADCE2DA5914F90DF86EAD4364984</vt:lpwstr>
  </property>
  <property fmtid="{D5CDD505-2E9C-101B-9397-08002B2CF9AE}" pid="3" name="MediaServiceImageTags">
    <vt:lpwstr/>
  </property>
</Properties>
</file>